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2" r:id="rId3"/>
    <p:sldId id="287" r:id="rId4"/>
    <p:sldId id="270" r:id="rId5"/>
    <p:sldId id="276" r:id="rId6"/>
    <p:sldId id="295" r:id="rId7"/>
    <p:sldId id="278" r:id="rId8"/>
    <p:sldId id="297" r:id="rId9"/>
    <p:sldId id="298" r:id="rId10"/>
    <p:sldId id="300" r:id="rId11"/>
    <p:sldId id="299" r:id="rId12"/>
    <p:sldId id="282" r:id="rId13"/>
  </p:sldIdLst>
  <p:sldSz cx="12192000" cy="6858000"/>
  <p:notesSz cx="6858000" cy="9144000"/>
  <p:embeddedFontLst>
    <p:embeddedFont>
      <p:font typeface="공체 Light" pitchFamily="2" charset="-127"/>
      <p:regular r:id="rId14"/>
    </p:embeddedFont>
    <p:embeddedFont>
      <p:font typeface="공체 Medium" pitchFamily="2" charset="-127"/>
      <p:regular r:id="rId15"/>
    </p:embeddedFont>
    <p:embeddedFont>
      <p:font typeface="Trebuchet MS" panose="020B070302020209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603E"/>
    <a:srgbClr val="1542FF"/>
    <a:srgbClr val="002FF6"/>
    <a:srgbClr val="0000C0"/>
    <a:srgbClr val="513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3" autoAdjust="0"/>
    <p:restoredTop sz="94660"/>
  </p:normalViewPr>
  <p:slideViewPr>
    <p:cSldViewPr snapToGrid="0">
      <p:cViewPr varScale="1">
        <p:scale>
          <a:sx n="79" d="100"/>
          <a:sy n="79" d="100"/>
        </p:scale>
        <p:origin x="240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379" y="1234904"/>
            <a:ext cx="7427741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379" y="3714579"/>
            <a:ext cx="74277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1348" y="365125"/>
            <a:ext cx="8328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8074" y="6356350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2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openxmlformats.org/officeDocument/2006/relationships/image" Target="../media/image49.png"/><Relationship Id="rId4" Type="http://schemas.openxmlformats.org/officeDocument/2006/relationships/audio" Target="../media/audio1.wav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9" Type="http://schemas.openxmlformats.org/officeDocument/2006/relationships/image" Target="../media/image28.png"/><Relationship Id="rId21" Type="http://schemas.openxmlformats.org/officeDocument/2006/relationships/image" Target="../media/image19.png"/><Relationship Id="rId34" Type="http://schemas.microsoft.com/office/2007/relationships/hdphoto" Target="../media/hdphoto16.wdp"/><Relationship Id="rId42" Type="http://schemas.openxmlformats.org/officeDocument/2006/relationships/image" Target="../media/image31.png"/><Relationship Id="rId47" Type="http://schemas.microsoft.com/office/2007/relationships/hdphoto" Target="../media/hdphoto19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6" Type="http://schemas.microsoft.com/office/2007/relationships/hdphoto" Target="../media/hdphoto7.wdp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24" Type="http://schemas.microsoft.com/office/2007/relationships/hdphoto" Target="../media/hdphoto11.wdp"/><Relationship Id="rId32" Type="http://schemas.microsoft.com/office/2007/relationships/hdphoto" Target="../media/hdphoto15.wdp"/><Relationship Id="rId37" Type="http://schemas.openxmlformats.org/officeDocument/2006/relationships/image" Target="../media/image27.png"/><Relationship Id="rId40" Type="http://schemas.openxmlformats.org/officeDocument/2006/relationships/image" Target="../media/image29.png"/><Relationship Id="rId45" Type="http://schemas.microsoft.com/office/2007/relationships/hdphoto" Target="../media/hdphoto4.wdp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microsoft.com/office/2007/relationships/hdphoto" Target="../media/hdphoto13.wdp"/><Relationship Id="rId36" Type="http://schemas.microsoft.com/office/2007/relationships/hdphoto" Target="../media/hdphoto17.wdp"/><Relationship Id="rId10" Type="http://schemas.microsoft.com/office/2007/relationships/hdphoto" Target="../media/hdphoto1.wdp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4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4" Type="http://schemas.microsoft.com/office/2007/relationships/hdphoto" Target="../media/hdphoto3.wdp"/><Relationship Id="rId22" Type="http://schemas.microsoft.com/office/2007/relationships/hdphoto" Target="../media/hdphoto10.wdp"/><Relationship Id="rId27" Type="http://schemas.openxmlformats.org/officeDocument/2006/relationships/image" Target="../media/image22.png"/><Relationship Id="rId30" Type="http://schemas.microsoft.com/office/2007/relationships/hdphoto" Target="../media/hdphoto14.wdp"/><Relationship Id="rId35" Type="http://schemas.openxmlformats.org/officeDocument/2006/relationships/image" Target="../media/image26.png"/><Relationship Id="rId43" Type="http://schemas.openxmlformats.org/officeDocument/2006/relationships/image" Target="../media/image32.png"/><Relationship Id="rId8" Type="http://schemas.openxmlformats.org/officeDocument/2006/relationships/image" Target="../media/image15.png"/><Relationship Id="rId3" Type="http://schemas.microsoft.com/office/2007/relationships/hdphoto" Target="../media/hdphoto6.wdp"/><Relationship Id="rId12" Type="http://schemas.microsoft.com/office/2007/relationships/hdphoto" Target="../media/hdphoto2.wdp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microsoft.com/office/2007/relationships/hdphoto" Target="../media/hdphoto18.wdp"/><Relationship Id="rId46" Type="http://schemas.openxmlformats.org/officeDocument/2006/relationships/image" Target="../media/image33.png"/><Relationship Id="rId20" Type="http://schemas.microsoft.com/office/2007/relationships/hdphoto" Target="../media/hdphoto9.wdp"/><Relationship Id="rId4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7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21.wdp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11" Type="http://schemas.microsoft.com/office/2007/relationships/hdphoto" Target="../media/hdphoto20.wdp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microsoft.com/office/2007/relationships/hdphoto" Target="../media/hdphoto4.wdp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4.wdp"/><Relationship Id="rId7" Type="http://schemas.openxmlformats.org/officeDocument/2006/relationships/image" Target="../media/image42.png"/><Relationship Id="rId12" Type="http://schemas.microsoft.com/office/2007/relationships/hdphoto" Target="../media/hdphoto2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microsoft.com/office/2007/relationships/hdphoto" Target="../media/hdphoto19.wdp"/><Relationship Id="rId10" Type="http://schemas.microsoft.com/office/2007/relationships/hdphoto" Target="../media/hdphoto23.wdp"/><Relationship Id="rId4" Type="http://schemas.openxmlformats.org/officeDocument/2006/relationships/image" Target="../media/image33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88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햄찌의</a:t>
            </a:r>
            <a:r>
              <a:rPr lang="ko-KR" altLang="en-US" sz="88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모험</a:t>
            </a:r>
            <a:endParaRPr lang="en-US" sz="8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1E21EFA-231A-86A0-FD28-10C651273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~ 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잃어버린 엄마를 찾아서 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C961AA-C600-BFD2-6384-E5910B8F358E}"/>
              </a:ext>
            </a:extLst>
          </p:cNvPr>
          <p:cNvGrpSpPr/>
          <p:nvPr/>
        </p:nvGrpSpPr>
        <p:grpSpPr>
          <a:xfrm flipH="1">
            <a:off x="283757" y="0"/>
            <a:ext cx="2945220" cy="2688870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AC5B04-C7F8-2544-61E4-E43FA446C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CA2A2F-ADDD-0D7E-C27C-4E02F44F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1A2D40-994C-00B8-C9AA-98E13C3C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A7E8DA-C471-4961-82D5-EB539F83EFD7}"/>
              </a:ext>
            </a:extLst>
          </p:cNvPr>
          <p:cNvGrpSpPr/>
          <p:nvPr/>
        </p:nvGrpSpPr>
        <p:grpSpPr>
          <a:xfrm>
            <a:off x="9389745" y="5991225"/>
            <a:ext cx="927483" cy="866775"/>
            <a:chOff x="9200275" y="5861739"/>
            <a:chExt cx="1043285" cy="9749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CB5B69-2AA9-F027-001C-858F6C77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200275" y="5861739"/>
              <a:ext cx="1043285" cy="974997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A0921EC-A7E7-9B1D-06F3-293A1913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660" b="89623" l="9712" r="89928">
                          <a14:foregroundMark x1="68345" y1="5660" x2="75540" y2="8019"/>
                          <a14:foregroundMark x1="36691" y1="7547" x2="29496" y2="9906"/>
                          <a14:foregroundMark x1="38489" y1="28774" x2="25180" y2="39623"/>
                          <a14:foregroundMark x1="71583" y1="27830" x2="75180" y2="34906"/>
                          <a14:foregroundMark x1="66187" y1="60849" x2="43165" y2="67453"/>
                          <a14:foregroundMark x1="64748" y1="75943" x2="55396" y2="75472"/>
                          <a14:foregroundMark x1="31655" y1="39151" x2="26978" y2="42925"/>
                          <a14:foregroundMark x1="32374" y1="30189" x2="13669" y2="42925"/>
                          <a14:foregroundMark x1="28777" y1="24528" x2="25540" y2="27830"/>
                          <a14:foregroundMark x1="34892" y1="26887" x2="38849" y2="32547"/>
                          <a14:foregroundMark x1="41367" y1="34906" x2="42086" y2="23113"/>
                          <a14:foregroundMark x1="71942" y1="30189" x2="63669" y2="26887"/>
                          <a14:foregroundMark x1="69065" y1="25472" x2="75540" y2="35849"/>
                          <a14:foregroundMark x1="75180" y1="32547" x2="76978" y2="43868"/>
                          <a14:foregroundMark x1="73381" y1="36792" x2="61871" y2="39623"/>
                          <a14:foregroundMark x1="66187" y1="31604" x2="62950" y2="311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40664">
              <a:off x="9382257" y="6253175"/>
              <a:ext cx="444412" cy="338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 던전 통과하기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3219729" y="2321066"/>
            <a:ext cx="8054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코딩 힌트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1DC8C0-FAD0-435B-88B1-31501840B9E9}"/>
              </a:ext>
            </a:extLst>
          </p:cNvPr>
          <p:cNvSpPr/>
          <p:nvPr/>
        </p:nvSpPr>
        <p:spPr>
          <a:xfrm>
            <a:off x="7301649" y="2844285"/>
            <a:ext cx="3921530" cy="3648589"/>
          </a:xfrm>
          <a:prstGeom prst="roundRect">
            <a:avLst>
              <a:gd name="adj" fmla="val 657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30000"/>
              </a:lnSpc>
              <a:buFont typeface="+mj-lt"/>
              <a:buAutoNum type="arabicPeriod" startAt="4"/>
            </a:pP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＇소리 </a:t>
            </a:r>
            <a:r>
              <a:rPr lang="ko-KR" altLang="en-US" sz="20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센서＇를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통해 박수 소리가 들리면 햄스터를 잠시 멈춘 후 다시 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음성 명령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받는다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(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햄스터가 잠시 멈추므로 </a:t>
            </a:r>
            <a:r>
              <a:rPr lang="ko-KR" altLang="en-US" sz="20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서보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모터도 잠시 멈춘다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.)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 startAt="4"/>
            </a:pP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음성 명령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따라 햄스터가 움직인다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 startAt="4"/>
            </a:pP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4~6 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과정을 반복한다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E64B64-EF90-4C7F-BA93-1747C8012E6A}"/>
              </a:ext>
            </a:extLst>
          </p:cNvPr>
          <p:cNvSpPr/>
          <p:nvPr/>
        </p:nvSpPr>
        <p:spPr>
          <a:xfrm>
            <a:off x="3126974" y="2844285"/>
            <a:ext cx="3921530" cy="3648589"/>
          </a:xfrm>
          <a:prstGeom prst="roundRect">
            <a:avLst>
              <a:gd name="adj" fmla="val 657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소리 센서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서보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모터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사용하도록 입력과 출력을 설정한다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서보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모터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움직인다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(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 햄스터가 움직일 때만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서보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모터 작동하게 하기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처음 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음성 명령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받는다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3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2" y="2270362"/>
            <a:ext cx="2539598" cy="12573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청소 퀘스트＂</a:t>
            </a:r>
            <a:b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소스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76200"/>
            <a:ext cx="8955314" cy="6667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F7F3636-85FF-43B0-BE8E-FECAFF1B5C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24" b="95225" l="1667" r="97778">
                        <a14:foregroundMark x1="7083" y1="4354" x2="9306" y2="31601"/>
                        <a14:foregroundMark x1="8889" y1="2809" x2="5556" y2="9691"/>
                        <a14:foregroundMark x1="5556" y1="9691" x2="5556" y2="10534"/>
                        <a14:foregroundMark x1="6111" y1="1685" x2="2222" y2="8006"/>
                        <a14:foregroundMark x1="2222" y1="8006" x2="2222" y2="32444"/>
                        <a14:foregroundMark x1="5139" y1="2247" x2="9028" y2="1685"/>
                        <a14:foregroundMark x1="5972" y1="1264" x2="8889" y2="4916"/>
                        <a14:foregroundMark x1="8750" y1="26545" x2="11528" y2="42275"/>
                        <a14:foregroundMark x1="14028" y1="22472" x2="15417" y2="37781"/>
                        <a14:foregroundMark x1="14583" y1="30337" x2="30556" y2="31039"/>
                        <a14:foregroundMark x1="30556" y1="31039" x2="37778" y2="30899"/>
                        <a14:foregroundMark x1="37778" y1="30899" x2="42222" y2="31320"/>
                        <a14:foregroundMark x1="13333" y1="23736" x2="17778" y2="28511"/>
                        <a14:foregroundMark x1="3750" y1="31461" x2="5972" y2="41433"/>
                        <a14:foregroundMark x1="7639" y1="33567" x2="7361" y2="50140"/>
                        <a14:foregroundMark x1="3194" y1="35534" x2="3750" y2="49298"/>
                        <a14:foregroundMark x1="5000" y1="48876" x2="16667" y2="49017"/>
                        <a14:foregroundMark x1="7778" y1="44944" x2="18889" y2="44803"/>
                        <a14:foregroundMark x1="18889" y1="44803" x2="43081" y2="45921"/>
                        <a14:foregroundMark x1="24444" y1="31320" x2="42528" y2="32316"/>
                        <a14:foregroundMark x1="42496" y1="32444" x2="36111" y2="32444"/>
                        <a14:foregroundMark x1="51528" y1="20787" x2="68889" y2="23455"/>
                        <a14:foregroundMark x1="68889" y1="23455" x2="76806" y2="22893"/>
                        <a14:foregroundMark x1="76806" y1="22893" x2="77778" y2="22893"/>
                        <a14:foregroundMark x1="60556" y1="25983" x2="69722" y2="26545"/>
                        <a14:foregroundMark x1="69722" y1="26545" x2="72778" y2="26404"/>
                        <a14:foregroundMark x1="77639" y1="27107" x2="95139" y2="27107"/>
                        <a14:foregroundMark x1="1667" y1="58567" x2="4306" y2="80478"/>
                        <a14:foregroundMark x1="1667" y1="95365" x2="8889" y2="94522"/>
                        <a14:foregroundMark x1="8889" y1="94522" x2="15972" y2="95365"/>
                        <a14:foregroundMark x1="10000" y1="84410" x2="12083" y2="87640"/>
                        <a14:foregroundMark x1="11667" y1="75702" x2="11667" y2="79635"/>
                        <a14:foregroundMark x1="21667" y1="82584" x2="28889" y2="82163"/>
                        <a14:foregroundMark x1="15000" y1="31320" x2="30972" y2="31461"/>
                        <a14:foregroundMark x1="57917" y1="41433" x2="65139" y2="39888"/>
                        <a14:foregroundMark x1="65139" y1="39888" x2="65417" y2="39888"/>
                        <a14:foregroundMark x1="69861" y1="41152" x2="75000" y2="41011"/>
                        <a14:foregroundMark x1="51667" y1="38764" x2="58889" y2="38343"/>
                        <a14:foregroundMark x1="58889" y1="38343" x2="61667" y2="39466"/>
                        <a14:foregroundMark x1="62778" y1="38764" x2="75972" y2="39185"/>
                        <a14:foregroundMark x1="62639" y1="43961" x2="71667" y2="44242"/>
                        <a14:foregroundMark x1="52639" y1="37500" x2="56806" y2="37079"/>
                        <a14:foregroundMark x1="81667" y1="45365" x2="97639" y2="44382"/>
                        <a14:foregroundMark x1="97639" y1="44382" x2="97778" y2="44382"/>
                        <a14:foregroundMark x1="52083" y1="58006" x2="57917" y2="56180"/>
                        <a14:foregroundMark x1="70139" y1="57725" x2="77222" y2="57865"/>
                        <a14:foregroundMark x1="81806" y1="62500" x2="84306" y2="61657"/>
                        <a14:foregroundMark x1="85000" y1="65590" x2="78750" y2="65871"/>
                        <a14:foregroundMark x1="65000" y1="66152" x2="74028" y2="65169"/>
                        <a14:foregroundMark x1="52083" y1="81882" x2="57917" y2="77247"/>
                        <a14:foregroundMark x1="57917" y1="77247" x2="60139" y2="80197"/>
                        <a14:foregroundMark x1="68750" y1="80899" x2="76528" y2="79213"/>
                        <a14:foregroundMark x1="84306" y1="83567" x2="88750" y2="83287"/>
                        <a14:foregroundMark x1="85000" y1="87640" x2="76806" y2="88062"/>
                        <a14:foregroundMark x1="70694" y1="87781" x2="60417" y2="88062"/>
                        <a14:backgroundMark x1="45139" y1="31601" x2="44583" y2="33848"/>
                        <a14:backgroundMark x1="45972" y1="44382" x2="45139" y2="47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0898" y="124868"/>
            <a:ext cx="6754443" cy="667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6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28CE67E5-49E7-444E-858F-1790C78AADF0}"/>
              </a:ext>
            </a:extLst>
          </p:cNvPr>
          <p:cNvSpPr/>
          <p:nvPr/>
        </p:nvSpPr>
        <p:spPr>
          <a:xfrm>
            <a:off x="3134359" y="4961758"/>
            <a:ext cx="5699760" cy="1531117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B43709-070A-48AE-B692-1597C6EB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청소 퀘스트 </a:t>
            </a:r>
            <a:br>
              <a:rPr lang="en-US" altLang="ko-KR" dirty="0"/>
            </a:br>
            <a:r>
              <a:rPr lang="ko-KR" altLang="en-US" dirty="0"/>
              <a:t>스테이지 클리어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030AF3-8F7D-4EE0-A361-A902A16FBF7C}"/>
              </a:ext>
            </a:extLst>
          </p:cNvPr>
          <p:cNvGrpSpPr/>
          <p:nvPr/>
        </p:nvGrpSpPr>
        <p:grpSpPr>
          <a:xfrm>
            <a:off x="4753725" y="3431633"/>
            <a:ext cx="2461027" cy="2295683"/>
            <a:chOff x="4865486" y="4120278"/>
            <a:chExt cx="2461027" cy="229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EC35E5-6B74-4C39-80E1-EDC86C86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65486" y="412027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DE02D0-CED8-489A-BB27-CFFC34AC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5815589" y="4896946"/>
              <a:ext cx="1302151" cy="107926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FE959CD-9C23-4472-8D49-92BB691DA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48" y="2192709"/>
            <a:ext cx="4670646" cy="46706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276D1B-9B5A-49F5-ABA3-07FC504FD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322906" y="2281124"/>
            <a:ext cx="4670646" cy="4670646"/>
          </a:xfrm>
          <a:prstGeom prst="rect">
            <a:avLst/>
          </a:prstGeom>
        </p:spPr>
      </p:pic>
      <p:pic>
        <p:nvPicPr>
          <p:cNvPr id="3" name="RMW0011">
            <a:hlinkClick r:id="" action="ppaction://media"/>
            <a:extLst>
              <a:ext uri="{FF2B5EF4-FFF2-40B4-BE49-F238E27FC236}">
                <a16:creationId xmlns:a16="http://schemas.microsoft.com/office/drawing/2014/main" id="{537B5A9A-E46F-4B91-A589-B58F76501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30323" y="685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7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3BCB62-C4C4-444F-9F97-3EE7E3C221D2}"/>
              </a:ext>
            </a:extLst>
          </p:cNvPr>
          <p:cNvSpPr txBox="1">
            <a:spLocks/>
          </p:cNvSpPr>
          <p:nvPr/>
        </p:nvSpPr>
        <p:spPr>
          <a:xfrm>
            <a:off x="373030" y="467671"/>
            <a:ext cx="2881394" cy="84154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latin typeface="공체 Light" panose="00000300000000000000" pitchFamily="2" charset="-127"/>
                <a:ea typeface="공체 Light" panose="00000300000000000000" pitchFamily="2" charset="-127"/>
              </a:rPr>
              <a:t>스테이지 목록</a:t>
            </a:r>
            <a:endParaRPr lang="en-US" sz="4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AE54E15D-5A03-48A4-8BD5-737A09175554}"/>
              </a:ext>
            </a:extLst>
          </p:cNvPr>
          <p:cNvGrpSpPr/>
          <p:nvPr/>
        </p:nvGrpSpPr>
        <p:grpSpPr>
          <a:xfrm>
            <a:off x="9184576" y="1118817"/>
            <a:ext cx="2002321" cy="976852"/>
            <a:chOff x="8356747" y="1812976"/>
            <a:chExt cx="2002321" cy="976852"/>
          </a:xfrm>
        </p:grpSpPr>
        <p:pic>
          <p:nvPicPr>
            <p:cNvPr id="550" name="그림 549">
              <a:extLst>
                <a:ext uri="{FF2B5EF4-FFF2-40B4-BE49-F238E27FC236}">
                  <a16:creationId xmlns:a16="http://schemas.microsoft.com/office/drawing/2014/main" id="{0CECF22C-306E-4592-B2BE-EBD2E87B8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356747" y="1812976"/>
              <a:ext cx="564996" cy="276379"/>
            </a:xfrm>
            <a:prstGeom prst="rect">
              <a:avLst/>
            </a:prstGeom>
          </p:spPr>
        </p:pic>
        <p:pic>
          <p:nvPicPr>
            <p:cNvPr id="551" name="그림 550">
              <a:extLst>
                <a:ext uri="{FF2B5EF4-FFF2-40B4-BE49-F238E27FC236}">
                  <a16:creationId xmlns:a16="http://schemas.microsoft.com/office/drawing/2014/main" id="{665289C2-05AC-459F-9C83-6927FDD69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606591" y="1937183"/>
              <a:ext cx="564996" cy="276379"/>
            </a:xfrm>
            <a:prstGeom prst="rect">
              <a:avLst/>
            </a:prstGeom>
          </p:spPr>
        </p:pic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2A46B7EB-0A1A-475D-9209-FE4CA8CF7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862055" y="2054022"/>
              <a:ext cx="564996" cy="276379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93722583-4C55-4045-B1A2-64EA50DE4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114237" y="2178081"/>
              <a:ext cx="564996" cy="276379"/>
            </a:xfrm>
            <a:prstGeom prst="rect">
              <a:avLst/>
            </a:prstGeom>
          </p:spPr>
        </p:pic>
        <p:pic>
          <p:nvPicPr>
            <p:cNvPr id="554" name="그림 553">
              <a:extLst>
                <a:ext uri="{FF2B5EF4-FFF2-40B4-BE49-F238E27FC236}">
                  <a16:creationId xmlns:a16="http://schemas.microsoft.com/office/drawing/2014/main" id="{C5D63F19-566A-46AF-B3E5-34F3B110F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363816" y="2305455"/>
              <a:ext cx="564996" cy="276379"/>
            </a:xfrm>
            <a:prstGeom prst="rect">
              <a:avLst/>
            </a:prstGeom>
          </p:spPr>
        </p:pic>
        <p:pic>
          <p:nvPicPr>
            <p:cNvPr id="555" name="그림 554">
              <a:extLst>
                <a:ext uri="{FF2B5EF4-FFF2-40B4-BE49-F238E27FC236}">
                  <a16:creationId xmlns:a16="http://schemas.microsoft.com/office/drawing/2014/main" id="{185DFA5D-EDCD-4D4F-A2F4-353D903C8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608730" y="2422162"/>
              <a:ext cx="564996" cy="276379"/>
            </a:xfrm>
            <a:prstGeom prst="rect">
              <a:avLst/>
            </a:prstGeom>
          </p:spPr>
        </p:pic>
        <p:pic>
          <p:nvPicPr>
            <p:cNvPr id="556" name="그림 555">
              <a:extLst>
                <a:ext uri="{FF2B5EF4-FFF2-40B4-BE49-F238E27FC236}">
                  <a16:creationId xmlns:a16="http://schemas.microsoft.com/office/drawing/2014/main" id="{A212C284-CAA0-470F-B53E-5EF4DBDCC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794072" y="2513449"/>
              <a:ext cx="564996" cy="276379"/>
            </a:xfrm>
            <a:prstGeom prst="rect">
              <a:avLst/>
            </a:prstGeom>
          </p:spPr>
        </p:pic>
      </p:grpSp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C26160D4-7396-434E-898D-AFCEEE60AA8A}"/>
              </a:ext>
            </a:extLst>
          </p:cNvPr>
          <p:cNvGrpSpPr/>
          <p:nvPr/>
        </p:nvGrpSpPr>
        <p:grpSpPr>
          <a:xfrm>
            <a:off x="8443650" y="1058992"/>
            <a:ext cx="2866640" cy="1400859"/>
            <a:chOff x="8356747" y="1388969"/>
            <a:chExt cx="2866640" cy="1400859"/>
          </a:xfrm>
        </p:grpSpPr>
        <p:grpSp>
          <p:nvGrpSpPr>
            <p:cNvPr id="1065" name="그룹 1064">
              <a:extLst>
                <a:ext uri="{FF2B5EF4-FFF2-40B4-BE49-F238E27FC236}">
                  <a16:creationId xmlns:a16="http://schemas.microsoft.com/office/drawing/2014/main" id="{754BAC83-73BB-4C19-B7BA-3957710C57C1}"/>
                </a:ext>
              </a:extLst>
            </p:cNvPr>
            <p:cNvGrpSpPr/>
            <p:nvPr/>
          </p:nvGrpSpPr>
          <p:grpSpPr>
            <a:xfrm>
              <a:off x="8356747" y="1812976"/>
              <a:ext cx="2002321" cy="976852"/>
              <a:chOff x="8356747" y="1812976"/>
              <a:chExt cx="2002321" cy="976852"/>
            </a:xfrm>
          </p:grpSpPr>
          <p:pic>
            <p:nvPicPr>
              <p:cNvPr id="525" name="그림 524">
                <a:extLst>
                  <a:ext uri="{FF2B5EF4-FFF2-40B4-BE49-F238E27FC236}">
                    <a16:creationId xmlns:a16="http://schemas.microsoft.com/office/drawing/2014/main" id="{BF5AA29B-57F0-4267-B2B2-1C9559EFE3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6" name="그림 525">
                <a:extLst>
                  <a:ext uri="{FF2B5EF4-FFF2-40B4-BE49-F238E27FC236}">
                    <a16:creationId xmlns:a16="http://schemas.microsoft.com/office/drawing/2014/main" id="{BEDCE19F-D27E-4E7D-9830-DD17EB665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7" name="그림 526">
                <a:extLst>
                  <a:ext uri="{FF2B5EF4-FFF2-40B4-BE49-F238E27FC236}">
                    <a16:creationId xmlns:a16="http://schemas.microsoft.com/office/drawing/2014/main" id="{4309A0CC-4071-400E-A31E-FDF6B20F5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8" name="그림 527">
                <a:extLst>
                  <a:ext uri="{FF2B5EF4-FFF2-40B4-BE49-F238E27FC236}">
                    <a16:creationId xmlns:a16="http://schemas.microsoft.com/office/drawing/2014/main" id="{E2690B4B-51E4-4099-A322-31A960972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9" name="그림 528">
                <a:extLst>
                  <a:ext uri="{FF2B5EF4-FFF2-40B4-BE49-F238E27FC236}">
                    <a16:creationId xmlns:a16="http://schemas.microsoft.com/office/drawing/2014/main" id="{40B04A14-992F-4334-B557-EDE371D95F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0" name="그림 529">
                <a:extLst>
                  <a:ext uri="{FF2B5EF4-FFF2-40B4-BE49-F238E27FC236}">
                    <a16:creationId xmlns:a16="http://schemas.microsoft.com/office/drawing/2014/main" id="{08F52118-65BB-4CFC-8829-0E98E0334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1" name="그림 530">
                <a:extLst>
                  <a:ext uri="{FF2B5EF4-FFF2-40B4-BE49-F238E27FC236}">
                    <a16:creationId xmlns:a16="http://schemas.microsoft.com/office/drawing/2014/main" id="{1F8DFAFA-11F9-4CA7-BB21-0A5B71AE7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E1C2ED40-B9EF-457F-980F-B2527E8FADA9}"/>
                </a:ext>
              </a:extLst>
            </p:cNvPr>
            <p:cNvGrpSpPr/>
            <p:nvPr/>
          </p:nvGrpSpPr>
          <p:grpSpPr>
            <a:xfrm>
              <a:off x="8610167" y="1684500"/>
              <a:ext cx="2002321" cy="976852"/>
              <a:chOff x="8356747" y="1812976"/>
              <a:chExt cx="2002321" cy="976852"/>
            </a:xfrm>
          </p:grpSpPr>
          <p:pic>
            <p:nvPicPr>
              <p:cNvPr id="534" name="그림 533">
                <a:extLst>
                  <a:ext uri="{FF2B5EF4-FFF2-40B4-BE49-F238E27FC236}">
                    <a16:creationId xmlns:a16="http://schemas.microsoft.com/office/drawing/2014/main" id="{3EF7DEFA-45CC-4A0A-AB73-CDC9324AB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5" name="그림 534">
                <a:extLst>
                  <a:ext uri="{FF2B5EF4-FFF2-40B4-BE49-F238E27FC236}">
                    <a16:creationId xmlns:a16="http://schemas.microsoft.com/office/drawing/2014/main" id="{A14E7B6A-BDE9-404E-BCC2-064FB9948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6" name="그림 535">
                <a:extLst>
                  <a:ext uri="{FF2B5EF4-FFF2-40B4-BE49-F238E27FC236}">
                    <a16:creationId xmlns:a16="http://schemas.microsoft.com/office/drawing/2014/main" id="{A9F6D4D4-E372-4B13-84FF-A01B12C6E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7" name="그림 536">
                <a:extLst>
                  <a:ext uri="{FF2B5EF4-FFF2-40B4-BE49-F238E27FC236}">
                    <a16:creationId xmlns:a16="http://schemas.microsoft.com/office/drawing/2014/main" id="{C6EE481E-CC2E-48E8-98F8-C1FEB03D5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8" name="그림 537">
                <a:extLst>
                  <a:ext uri="{FF2B5EF4-FFF2-40B4-BE49-F238E27FC236}">
                    <a16:creationId xmlns:a16="http://schemas.microsoft.com/office/drawing/2014/main" id="{A39CAB66-CD00-46DC-912A-2B4DD060B4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9" name="그림 538">
                <a:extLst>
                  <a:ext uri="{FF2B5EF4-FFF2-40B4-BE49-F238E27FC236}">
                    <a16:creationId xmlns:a16="http://schemas.microsoft.com/office/drawing/2014/main" id="{A47D927C-FCC6-47F7-B7F8-9946274721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0" name="그림 539">
                <a:extLst>
                  <a:ext uri="{FF2B5EF4-FFF2-40B4-BE49-F238E27FC236}">
                    <a16:creationId xmlns:a16="http://schemas.microsoft.com/office/drawing/2014/main" id="{20731F2C-94C5-47C5-89F7-7071B96EE8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41" name="그룹 540">
              <a:extLst>
                <a:ext uri="{FF2B5EF4-FFF2-40B4-BE49-F238E27FC236}">
                  <a16:creationId xmlns:a16="http://schemas.microsoft.com/office/drawing/2014/main" id="{2361B790-6DBC-4F48-9056-7F481F442257}"/>
                </a:ext>
              </a:extLst>
            </p:cNvPr>
            <p:cNvGrpSpPr/>
            <p:nvPr/>
          </p:nvGrpSpPr>
          <p:grpSpPr>
            <a:xfrm>
              <a:off x="8860106" y="1565596"/>
              <a:ext cx="2002321" cy="976852"/>
              <a:chOff x="8356747" y="1812976"/>
              <a:chExt cx="2002321" cy="976852"/>
            </a:xfrm>
          </p:grpSpPr>
          <p:pic>
            <p:nvPicPr>
              <p:cNvPr id="542" name="그림 541">
                <a:extLst>
                  <a:ext uri="{FF2B5EF4-FFF2-40B4-BE49-F238E27FC236}">
                    <a16:creationId xmlns:a16="http://schemas.microsoft.com/office/drawing/2014/main" id="{F6D567BC-7CB6-42B9-80A4-8A565C4E9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3" name="그림 542">
                <a:extLst>
                  <a:ext uri="{FF2B5EF4-FFF2-40B4-BE49-F238E27FC236}">
                    <a16:creationId xmlns:a16="http://schemas.microsoft.com/office/drawing/2014/main" id="{19E30799-E048-4FED-9635-A9CF2DD59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4" name="그림 543">
                <a:extLst>
                  <a:ext uri="{FF2B5EF4-FFF2-40B4-BE49-F238E27FC236}">
                    <a16:creationId xmlns:a16="http://schemas.microsoft.com/office/drawing/2014/main" id="{AC66F930-E65C-43FF-8F21-843E6CDC7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5" name="그림 544">
                <a:extLst>
                  <a:ext uri="{FF2B5EF4-FFF2-40B4-BE49-F238E27FC236}">
                    <a16:creationId xmlns:a16="http://schemas.microsoft.com/office/drawing/2014/main" id="{FD5B3E39-A8BA-4CD5-B149-B7BB2F4A7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6" name="그림 545">
                <a:extLst>
                  <a:ext uri="{FF2B5EF4-FFF2-40B4-BE49-F238E27FC236}">
                    <a16:creationId xmlns:a16="http://schemas.microsoft.com/office/drawing/2014/main" id="{C1BB5BCC-3E1F-4C4F-BD65-F1B83008A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7" name="그림 546">
                <a:extLst>
                  <a:ext uri="{FF2B5EF4-FFF2-40B4-BE49-F238E27FC236}">
                    <a16:creationId xmlns:a16="http://schemas.microsoft.com/office/drawing/2014/main" id="{6CA5CF85-3AD0-4055-B8F5-DBC9F8549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8" name="그림 547">
                <a:extLst>
                  <a:ext uri="{FF2B5EF4-FFF2-40B4-BE49-F238E27FC236}">
                    <a16:creationId xmlns:a16="http://schemas.microsoft.com/office/drawing/2014/main" id="{DFD40492-6650-4781-B765-7AE56C8EB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57" name="그룹 556">
              <a:extLst>
                <a:ext uri="{FF2B5EF4-FFF2-40B4-BE49-F238E27FC236}">
                  <a16:creationId xmlns:a16="http://schemas.microsoft.com/office/drawing/2014/main" id="{663489B2-5FE3-4E56-A777-128E91F4E43B}"/>
                </a:ext>
              </a:extLst>
            </p:cNvPr>
            <p:cNvGrpSpPr/>
            <p:nvPr/>
          </p:nvGrpSpPr>
          <p:grpSpPr>
            <a:xfrm>
              <a:off x="9221066" y="1388969"/>
              <a:ext cx="2002321" cy="976852"/>
              <a:chOff x="8356747" y="1812976"/>
              <a:chExt cx="2002321" cy="976852"/>
            </a:xfrm>
          </p:grpSpPr>
          <p:pic>
            <p:nvPicPr>
              <p:cNvPr id="558" name="그림 557">
                <a:extLst>
                  <a:ext uri="{FF2B5EF4-FFF2-40B4-BE49-F238E27FC236}">
                    <a16:creationId xmlns:a16="http://schemas.microsoft.com/office/drawing/2014/main" id="{AD8677AC-0F53-4AAB-9044-C6B5C83D2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59" name="그림 558">
                <a:extLst>
                  <a:ext uri="{FF2B5EF4-FFF2-40B4-BE49-F238E27FC236}">
                    <a16:creationId xmlns:a16="http://schemas.microsoft.com/office/drawing/2014/main" id="{553EB57B-E61F-4CE0-B823-A4A3F967B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0" name="그림 559">
                <a:extLst>
                  <a:ext uri="{FF2B5EF4-FFF2-40B4-BE49-F238E27FC236}">
                    <a16:creationId xmlns:a16="http://schemas.microsoft.com/office/drawing/2014/main" id="{CA3C43D3-8D59-4394-8596-1A276BFED4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1" name="그림 560">
                <a:extLst>
                  <a:ext uri="{FF2B5EF4-FFF2-40B4-BE49-F238E27FC236}">
                    <a16:creationId xmlns:a16="http://schemas.microsoft.com/office/drawing/2014/main" id="{84901ECB-8116-44C3-B8E7-D5B8D60AE7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2" name="그림 561">
                <a:extLst>
                  <a:ext uri="{FF2B5EF4-FFF2-40B4-BE49-F238E27FC236}">
                    <a16:creationId xmlns:a16="http://schemas.microsoft.com/office/drawing/2014/main" id="{203CF862-524E-47C8-BE7C-F66959EF7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3" name="그림 562">
                <a:extLst>
                  <a:ext uri="{FF2B5EF4-FFF2-40B4-BE49-F238E27FC236}">
                    <a16:creationId xmlns:a16="http://schemas.microsoft.com/office/drawing/2014/main" id="{14319703-6359-4EC6-ADA3-411C5C699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4" name="그림 563">
                <a:extLst>
                  <a:ext uri="{FF2B5EF4-FFF2-40B4-BE49-F238E27FC236}">
                    <a16:creationId xmlns:a16="http://schemas.microsoft.com/office/drawing/2014/main" id="{507D00AC-75D1-4EFB-96B6-FFD9E2C2BE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318F3A4A-648B-4071-AD6A-01047132A897}"/>
              </a:ext>
            </a:extLst>
          </p:cNvPr>
          <p:cNvGrpSpPr/>
          <p:nvPr/>
        </p:nvGrpSpPr>
        <p:grpSpPr>
          <a:xfrm>
            <a:off x="1174608" y="4819254"/>
            <a:ext cx="2694456" cy="1640320"/>
            <a:chOff x="1633857" y="4943727"/>
            <a:chExt cx="2846705" cy="1644739"/>
          </a:xfrm>
        </p:grpSpPr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D2DCF492-FCB3-4AF3-B56E-44B0C9DD3BC8}"/>
                </a:ext>
              </a:extLst>
            </p:cNvPr>
            <p:cNvGrpSpPr/>
            <p:nvPr/>
          </p:nvGrpSpPr>
          <p:grpSpPr>
            <a:xfrm>
              <a:off x="1635125" y="5162133"/>
              <a:ext cx="2845437" cy="1289808"/>
              <a:chOff x="1635125" y="5162133"/>
              <a:chExt cx="2845437" cy="128980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088171D-6FDC-4AFD-81C7-3834B8E83BF9}"/>
                  </a:ext>
                </a:extLst>
              </p:cNvPr>
              <p:cNvGrpSpPr/>
              <p:nvPr/>
            </p:nvGrpSpPr>
            <p:grpSpPr>
              <a:xfrm>
                <a:off x="2457928" y="516213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F332BD-7ECD-4858-B3F5-305BD8825DD6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5" name="Picture 2" descr="이끼바닥 - 끄코위키">
                    <a:extLst>
                      <a:ext uri="{FF2B5EF4-FFF2-40B4-BE49-F238E27FC236}">
                        <a16:creationId xmlns:a16="http://schemas.microsoft.com/office/drawing/2014/main" id="{BC9521C5-1178-4D15-A639-FFBCCBD415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Picture 2" descr="이끼바닥 - 끄코위키">
                    <a:extLst>
                      <a:ext uri="{FF2B5EF4-FFF2-40B4-BE49-F238E27FC236}">
                        <a16:creationId xmlns:a16="http://schemas.microsoft.com/office/drawing/2014/main" id="{21AFA8FA-074F-4638-9F92-3D5B3F8C40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2A2CE7E9-60E9-4DE4-B896-6A3F0FD6C9D3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3" name="Picture 2" descr="이끼바닥 - 끄코위키">
                    <a:extLst>
                      <a:ext uri="{FF2B5EF4-FFF2-40B4-BE49-F238E27FC236}">
                        <a16:creationId xmlns:a16="http://schemas.microsoft.com/office/drawing/2014/main" id="{2E2BB15D-6157-4BC7-9E80-31D8AA6D42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" name="Picture 2" descr="이끼바닥 - 끄코위키">
                    <a:extLst>
                      <a:ext uri="{FF2B5EF4-FFF2-40B4-BE49-F238E27FC236}">
                        <a16:creationId xmlns:a16="http://schemas.microsoft.com/office/drawing/2014/main" id="{3D9ACBE9-1B5F-47FB-A360-897756974F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55C0A09-4948-42E6-9717-8D2DA9D4A4E5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1" name="Picture 2" descr="이끼바닥 - 끄코위키">
                    <a:extLst>
                      <a:ext uri="{FF2B5EF4-FFF2-40B4-BE49-F238E27FC236}">
                        <a16:creationId xmlns:a16="http://schemas.microsoft.com/office/drawing/2014/main" id="{DE1AB677-9831-4221-8707-3E5F1E91D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2" descr="이끼바닥 - 끄코위키">
                    <a:extLst>
                      <a:ext uri="{FF2B5EF4-FFF2-40B4-BE49-F238E27FC236}">
                        <a16:creationId xmlns:a16="http://schemas.microsoft.com/office/drawing/2014/main" id="{9F9ABD3E-AA49-4226-96D6-E7F1401F46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3A70D18-C67B-41DC-A092-8318CB837DFD}"/>
                  </a:ext>
                </a:extLst>
              </p:cNvPr>
              <p:cNvGrpSpPr/>
              <p:nvPr/>
            </p:nvGrpSpPr>
            <p:grpSpPr>
              <a:xfrm>
                <a:off x="2184083" y="529874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86371EC6-F77A-4C31-BC9D-713FE9AFBA5C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6" name="Picture 2" descr="이끼바닥 - 끄코위키">
                    <a:extLst>
                      <a:ext uri="{FF2B5EF4-FFF2-40B4-BE49-F238E27FC236}">
                        <a16:creationId xmlns:a16="http://schemas.microsoft.com/office/drawing/2014/main" id="{2B6C3FA5-8F6F-4C18-88BE-CBC0561763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2" descr="이끼바닥 - 끄코위키">
                    <a:extLst>
                      <a:ext uri="{FF2B5EF4-FFF2-40B4-BE49-F238E27FC236}">
                        <a16:creationId xmlns:a16="http://schemas.microsoft.com/office/drawing/2014/main" id="{008B0643-90BF-4600-BE4B-BCFE0265C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B9DFDE4-0058-4300-85EC-303C46AAD81A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4" name="Picture 2" descr="이끼바닥 - 끄코위키">
                    <a:extLst>
                      <a:ext uri="{FF2B5EF4-FFF2-40B4-BE49-F238E27FC236}">
                        <a16:creationId xmlns:a16="http://schemas.microsoft.com/office/drawing/2014/main" id="{8F5005D1-C233-4EF1-9EA6-906D22F76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2" descr="이끼바닥 - 끄코위키">
                    <a:extLst>
                      <a:ext uri="{FF2B5EF4-FFF2-40B4-BE49-F238E27FC236}">
                        <a16:creationId xmlns:a16="http://schemas.microsoft.com/office/drawing/2014/main" id="{64997306-2138-4BD9-9652-3FA1B8209A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74F43D1-0978-4D65-A499-820032C8647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2" name="Picture 2" descr="이끼바닥 - 끄코위키">
                    <a:extLst>
                      <a:ext uri="{FF2B5EF4-FFF2-40B4-BE49-F238E27FC236}">
                        <a16:creationId xmlns:a16="http://schemas.microsoft.com/office/drawing/2014/main" id="{81E95E68-59FE-4331-A3A1-9C04E16DC9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2" descr="이끼바닥 - 끄코위키">
                    <a:extLst>
                      <a:ext uri="{FF2B5EF4-FFF2-40B4-BE49-F238E27FC236}">
                        <a16:creationId xmlns:a16="http://schemas.microsoft.com/office/drawing/2014/main" id="{810A514D-B043-41B0-992A-9C9F91915B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33B3A19-C8BB-436B-8D5F-5CF775B9F051}"/>
                  </a:ext>
                </a:extLst>
              </p:cNvPr>
              <p:cNvGrpSpPr/>
              <p:nvPr/>
            </p:nvGrpSpPr>
            <p:grpSpPr>
              <a:xfrm flipH="1">
                <a:off x="1908970" y="543583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3" name="Picture 2" descr="이끼바닥 - 끄코위키">
                  <a:extLst>
                    <a:ext uri="{FF2B5EF4-FFF2-40B4-BE49-F238E27FC236}">
                      <a16:creationId xmlns:a16="http://schemas.microsoft.com/office/drawing/2014/main" id="{93FC5A86-29B9-49C4-A182-F40F8B84BD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이끼바닥 - 끄코위키">
                  <a:extLst>
                    <a:ext uri="{FF2B5EF4-FFF2-40B4-BE49-F238E27FC236}">
                      <a16:creationId xmlns:a16="http://schemas.microsoft.com/office/drawing/2014/main" id="{350681B0-BDF3-4448-BDD2-D538AAA1A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2BDD046-30CF-49FB-B8B5-48FB40EC99F2}"/>
                  </a:ext>
                </a:extLst>
              </p:cNvPr>
              <p:cNvGrpSpPr/>
              <p:nvPr/>
            </p:nvGrpSpPr>
            <p:grpSpPr>
              <a:xfrm flipH="1">
                <a:off x="2472532" y="570888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1" name="Picture 2" descr="이끼바닥 - 끄코위키">
                  <a:extLst>
                    <a:ext uri="{FF2B5EF4-FFF2-40B4-BE49-F238E27FC236}">
                      <a16:creationId xmlns:a16="http://schemas.microsoft.com/office/drawing/2014/main" id="{48E1B93C-F519-421D-901A-D562D634DB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이끼바닥 - 끄코위키">
                  <a:extLst>
                    <a:ext uri="{FF2B5EF4-FFF2-40B4-BE49-F238E27FC236}">
                      <a16:creationId xmlns:a16="http://schemas.microsoft.com/office/drawing/2014/main" id="{1B5284CA-4FFC-4E56-8CC7-F9100E41D8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D338507-0E9E-42B2-BB32-FB334A51C19F}"/>
                  </a:ext>
                </a:extLst>
              </p:cNvPr>
              <p:cNvGrpSpPr/>
              <p:nvPr/>
            </p:nvGrpSpPr>
            <p:grpSpPr>
              <a:xfrm flipH="1">
                <a:off x="3029904" y="5984958"/>
                <a:ext cx="901700" cy="466896"/>
                <a:chOff x="4819650" y="6051550"/>
                <a:chExt cx="901700" cy="466896"/>
              </a:xfrm>
            </p:grpSpPr>
            <p:pic>
              <p:nvPicPr>
                <p:cNvPr id="29" name="Picture 2" descr="이끼바닥 - 끄코위키">
                  <a:extLst>
                    <a:ext uri="{FF2B5EF4-FFF2-40B4-BE49-F238E27FC236}">
                      <a16:creationId xmlns:a16="http://schemas.microsoft.com/office/drawing/2014/main" id="{878C4A9B-D1D9-4503-9673-4FDD71108F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 descr="이끼바닥 - 끄코위키">
                  <a:extLst>
                    <a:ext uri="{FF2B5EF4-FFF2-40B4-BE49-F238E27FC236}">
                      <a16:creationId xmlns:a16="http://schemas.microsoft.com/office/drawing/2014/main" id="{EC2992CD-1A3A-4BC9-AF45-964CECAC5C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이끼바닥 - 끄코위키">
                <a:extLst>
                  <a:ext uri="{FF2B5EF4-FFF2-40B4-BE49-F238E27FC236}">
                    <a16:creationId xmlns:a16="http://schemas.microsoft.com/office/drawing/2014/main" id="{EA9E3D05-813D-4C3F-9B3F-B0B0BE0808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635125" y="557244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이끼바닥 - 끄코위키">
                <a:extLst>
                  <a:ext uri="{FF2B5EF4-FFF2-40B4-BE49-F238E27FC236}">
                    <a16:creationId xmlns:a16="http://schemas.microsoft.com/office/drawing/2014/main" id="{0C2D62C9-8184-412C-B775-DDB557DC4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917700" y="570896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이끼바닥 - 끄코위키">
                <a:extLst>
                  <a:ext uri="{FF2B5EF4-FFF2-40B4-BE49-F238E27FC236}">
                    <a16:creationId xmlns:a16="http://schemas.microsoft.com/office/drawing/2014/main" id="{03CF7150-A628-4D09-BE0C-3AA4A3438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198687" y="584549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이끼바닥 - 끄코위키">
                <a:extLst>
                  <a:ext uri="{FF2B5EF4-FFF2-40B4-BE49-F238E27FC236}">
                    <a16:creationId xmlns:a16="http://schemas.microsoft.com/office/drawing/2014/main" id="{5D074539-45EE-4AA0-AD97-7042CD087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481262" y="598201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이끼바닥 - 끄코위키">
                <a:extLst>
                  <a:ext uri="{FF2B5EF4-FFF2-40B4-BE49-F238E27FC236}">
                    <a16:creationId xmlns:a16="http://schemas.microsoft.com/office/drawing/2014/main" id="{E7C90AD0-EAE2-4D54-BE83-2C7FCBFB5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756059" y="6121570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2" name="Picture 4" descr="마인크래프트 이끼 낀 조약돌">
              <a:extLst>
                <a:ext uri="{FF2B5EF4-FFF2-40B4-BE49-F238E27FC236}">
                  <a16:creationId xmlns:a16="http://schemas.microsoft.com/office/drawing/2014/main" id="{6A8BFA77-E860-4B19-B4CE-633B8317E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436" y="4943727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조약돌 - Minecraft 위키">
              <a:extLst>
                <a:ext uri="{FF2B5EF4-FFF2-40B4-BE49-F238E27FC236}">
                  <a16:creationId xmlns:a16="http://schemas.microsoft.com/office/drawing/2014/main" id="{5CFB1DD6-027C-41F6-B8CA-B5510C9F2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913" y="5039722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4" descr="마인크래프트 이끼 낀 조약돌">
              <a:extLst>
                <a:ext uri="{FF2B5EF4-FFF2-40B4-BE49-F238E27FC236}">
                  <a16:creationId xmlns:a16="http://schemas.microsoft.com/office/drawing/2014/main" id="{83C8E9FE-DD9B-4562-A39D-5968C7C56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943" y="516079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" name="Picture 4" descr="마인크래프트 이끼 낀 조약돌">
              <a:extLst>
                <a:ext uri="{FF2B5EF4-FFF2-40B4-BE49-F238E27FC236}">
                  <a16:creationId xmlns:a16="http://schemas.microsoft.com/office/drawing/2014/main" id="{54BECE53-92D0-4A8D-970A-925B3CD47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194" y="537782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4" descr="마인크래프트 이끼 낀 조약돌">
              <a:extLst>
                <a:ext uri="{FF2B5EF4-FFF2-40B4-BE49-F238E27FC236}">
                  <a16:creationId xmlns:a16="http://schemas.microsoft.com/office/drawing/2014/main" id="{1AF17ED0-24FA-444E-8EE6-69E148C32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795" y="549505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4" descr="마인크래프트 이끼 낀 조약돌">
              <a:extLst>
                <a:ext uri="{FF2B5EF4-FFF2-40B4-BE49-F238E27FC236}">
                  <a16:creationId xmlns:a16="http://schemas.microsoft.com/office/drawing/2014/main" id="{B674EDD9-8CCC-476A-A5D5-52F0768C4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599" y="563617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이끼바닥 - 끄코위키">
              <a:extLst>
                <a:ext uri="{FF2B5EF4-FFF2-40B4-BE49-F238E27FC236}">
                  <a16:creationId xmlns:a16="http://schemas.microsoft.com/office/drawing/2014/main" id="{EFBAFFBC-1608-4DB9-A223-F67077990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39"/>
            <a:stretch/>
          </p:blipFill>
          <p:spPr bwMode="auto">
            <a:xfrm flipH="1">
              <a:off x="3038634" y="6258095"/>
              <a:ext cx="619125" cy="330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마인크래프트 이끼 낀 조약돌">
              <a:extLst>
                <a:ext uri="{FF2B5EF4-FFF2-40B4-BE49-F238E27FC236}">
                  <a16:creationId xmlns:a16="http://schemas.microsoft.com/office/drawing/2014/main" id="{BD144926-1E74-432B-99B3-67E414910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857" y="527823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4" descr="마인크래프트 이끼 낀 조약돌">
              <a:extLst>
                <a:ext uri="{FF2B5EF4-FFF2-40B4-BE49-F238E27FC236}">
                  <a16:creationId xmlns:a16="http://schemas.microsoft.com/office/drawing/2014/main" id="{7D84347A-3A31-4AFD-ACD4-4388359DA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320" y="54148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1" name="Picture 4" descr="마인크래프트 이끼 낀 조약돌">
              <a:extLst>
                <a:ext uri="{FF2B5EF4-FFF2-40B4-BE49-F238E27FC236}">
                  <a16:creationId xmlns:a16="http://schemas.microsoft.com/office/drawing/2014/main" id="{8499CAB2-A9D4-4C5E-97B6-40E5C50BF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813" y="554511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4" name="Picture 4" descr="마인크래프트 이끼 낀 조약돌">
              <a:extLst>
                <a:ext uri="{FF2B5EF4-FFF2-40B4-BE49-F238E27FC236}">
                  <a16:creationId xmlns:a16="http://schemas.microsoft.com/office/drawing/2014/main" id="{2AD0046B-860D-4942-85CF-070789A80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182" y="559180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4" descr="마인크래프트 이끼 낀 조약돌">
              <a:extLst>
                <a:ext uri="{FF2B5EF4-FFF2-40B4-BE49-F238E27FC236}">
                  <a16:creationId xmlns:a16="http://schemas.microsoft.com/office/drawing/2014/main" id="{07845780-0BC9-4180-B245-0ACAAACD3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608" y="5725470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3" name="Picture 4" descr="마인크래프트 이끼 낀 조약돌">
              <a:extLst>
                <a:ext uri="{FF2B5EF4-FFF2-40B4-BE49-F238E27FC236}">
                  <a16:creationId xmlns:a16="http://schemas.microsoft.com/office/drawing/2014/main" id="{681993EC-C58F-4DC7-A2E2-B8096FA22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66" y="58569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2" name="Picture 4" descr="마인크래프트 이끼 낀 조약돌">
              <a:extLst>
                <a:ext uri="{FF2B5EF4-FFF2-40B4-BE49-F238E27FC236}">
                  <a16:creationId xmlns:a16="http://schemas.microsoft.com/office/drawing/2014/main" id="{57C6B100-3B6B-4A3F-9C13-9F43CBBA2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065" y="597680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6" name="그림 575">
            <a:extLst>
              <a:ext uri="{FF2B5EF4-FFF2-40B4-BE49-F238E27FC236}">
                <a16:creationId xmlns:a16="http://schemas.microsoft.com/office/drawing/2014/main" id="{3112D90E-C9D4-471F-A46C-15E2B4ED0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5123" y="855097"/>
            <a:ext cx="371436" cy="371436"/>
          </a:xfrm>
          <a:prstGeom prst="rect">
            <a:avLst/>
          </a:prstGeom>
        </p:spPr>
      </p:pic>
      <p:pic>
        <p:nvPicPr>
          <p:cNvPr id="577" name="그림 576">
            <a:extLst>
              <a:ext uri="{FF2B5EF4-FFF2-40B4-BE49-F238E27FC236}">
                <a16:creationId xmlns:a16="http://schemas.microsoft.com/office/drawing/2014/main" id="{FDD0479C-D1B8-43D9-B07A-8C6AFF4A1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6168" y="937781"/>
            <a:ext cx="371436" cy="371436"/>
          </a:xfrm>
          <a:prstGeom prst="rect">
            <a:avLst/>
          </a:prstGeom>
        </p:spPr>
      </p:pic>
      <p:pic>
        <p:nvPicPr>
          <p:cNvPr id="578" name="그림 577">
            <a:extLst>
              <a:ext uri="{FF2B5EF4-FFF2-40B4-BE49-F238E27FC236}">
                <a16:creationId xmlns:a16="http://schemas.microsoft.com/office/drawing/2014/main" id="{A32F14F8-A9BA-499E-B5B4-FE854FFC1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4359" y="1029957"/>
            <a:ext cx="371436" cy="371436"/>
          </a:xfrm>
          <a:prstGeom prst="rect">
            <a:avLst/>
          </a:prstGeom>
        </p:spPr>
      </p:pic>
      <p:pic>
        <p:nvPicPr>
          <p:cNvPr id="579" name="그림 578">
            <a:extLst>
              <a:ext uri="{FF2B5EF4-FFF2-40B4-BE49-F238E27FC236}">
                <a16:creationId xmlns:a16="http://schemas.microsoft.com/office/drawing/2014/main" id="{8593999B-D5F2-4D1F-82D9-4B711796D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5787" y="1113188"/>
            <a:ext cx="371436" cy="371436"/>
          </a:xfrm>
          <a:prstGeom prst="rect">
            <a:avLst/>
          </a:prstGeom>
        </p:spPr>
      </p:pic>
      <p:pic>
        <p:nvPicPr>
          <p:cNvPr id="580" name="그림 579">
            <a:extLst>
              <a:ext uri="{FF2B5EF4-FFF2-40B4-BE49-F238E27FC236}">
                <a16:creationId xmlns:a16="http://schemas.microsoft.com/office/drawing/2014/main" id="{6B663B30-16D5-4333-858A-889AA2E1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224" y="1205625"/>
            <a:ext cx="371436" cy="371436"/>
          </a:xfrm>
          <a:prstGeom prst="rect">
            <a:avLst/>
          </a:prstGeom>
        </p:spPr>
      </p:pic>
      <p:pic>
        <p:nvPicPr>
          <p:cNvPr id="581" name="그림 580">
            <a:extLst>
              <a:ext uri="{FF2B5EF4-FFF2-40B4-BE49-F238E27FC236}">
                <a16:creationId xmlns:a16="http://schemas.microsoft.com/office/drawing/2014/main" id="{EAE7044C-7D10-4BA3-BB9D-AF5F33399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6046" y="1294293"/>
            <a:ext cx="371436" cy="371436"/>
          </a:xfrm>
          <a:prstGeom prst="rect">
            <a:avLst/>
          </a:prstGeom>
        </p:spPr>
      </p:pic>
      <p:pic>
        <p:nvPicPr>
          <p:cNvPr id="582" name="그림 581">
            <a:extLst>
              <a:ext uri="{FF2B5EF4-FFF2-40B4-BE49-F238E27FC236}">
                <a16:creationId xmlns:a16="http://schemas.microsoft.com/office/drawing/2014/main" id="{D7CA8B02-9C8C-4000-8E89-624542C8F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869" y="1383830"/>
            <a:ext cx="371436" cy="371436"/>
          </a:xfrm>
          <a:prstGeom prst="rect">
            <a:avLst/>
          </a:prstGeom>
        </p:spPr>
      </p:pic>
      <p:pic>
        <p:nvPicPr>
          <p:cNvPr id="583" name="그림 582">
            <a:extLst>
              <a:ext uri="{FF2B5EF4-FFF2-40B4-BE49-F238E27FC236}">
                <a16:creationId xmlns:a16="http://schemas.microsoft.com/office/drawing/2014/main" id="{7BB25F49-1F2D-417D-B49D-306EE4423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8480" y="1473014"/>
            <a:ext cx="371436" cy="37143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AD2DBABE-89D9-4267-9ADD-D6048639B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418" y="1549199"/>
            <a:ext cx="371436" cy="371436"/>
          </a:xfrm>
          <a:prstGeom prst="rect">
            <a:avLst/>
          </a:prstGeom>
        </p:spPr>
      </p:pic>
      <p:pic>
        <p:nvPicPr>
          <p:cNvPr id="575" name="그림 574">
            <a:extLst>
              <a:ext uri="{FF2B5EF4-FFF2-40B4-BE49-F238E27FC236}">
                <a16:creationId xmlns:a16="http://schemas.microsoft.com/office/drawing/2014/main" id="{8570E449-C991-4480-AC09-8DBA8BF2D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8292" y="1630131"/>
            <a:ext cx="371436" cy="371436"/>
          </a:xfrm>
          <a:prstGeom prst="rect">
            <a:avLst/>
          </a:prstGeom>
        </p:spPr>
      </p:pic>
      <p:pic>
        <p:nvPicPr>
          <p:cNvPr id="586" name="그림 585">
            <a:extLst>
              <a:ext uri="{FF2B5EF4-FFF2-40B4-BE49-F238E27FC236}">
                <a16:creationId xmlns:a16="http://schemas.microsoft.com/office/drawing/2014/main" id="{1C7AB9FD-E9A0-41F2-B73B-0E22C88BD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1016" y="929227"/>
            <a:ext cx="371436" cy="371436"/>
          </a:xfrm>
          <a:prstGeom prst="rect">
            <a:avLst/>
          </a:prstGeom>
        </p:spPr>
      </p:pic>
      <p:pic>
        <p:nvPicPr>
          <p:cNvPr id="587" name="그림 586">
            <a:extLst>
              <a:ext uri="{FF2B5EF4-FFF2-40B4-BE49-F238E27FC236}">
                <a16:creationId xmlns:a16="http://schemas.microsoft.com/office/drawing/2014/main" id="{BCBE9853-A807-45BF-95A2-886350B47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2940" y="1012442"/>
            <a:ext cx="371436" cy="371436"/>
          </a:xfrm>
          <a:prstGeom prst="rect">
            <a:avLst/>
          </a:prstGeom>
        </p:spPr>
      </p:pic>
      <p:pic>
        <p:nvPicPr>
          <p:cNvPr id="588" name="그림 587">
            <a:extLst>
              <a:ext uri="{FF2B5EF4-FFF2-40B4-BE49-F238E27FC236}">
                <a16:creationId xmlns:a16="http://schemas.microsoft.com/office/drawing/2014/main" id="{08D4B5BC-8A0F-4A4B-9336-0D996EF1F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4692" y="1091848"/>
            <a:ext cx="371436" cy="371436"/>
          </a:xfrm>
          <a:prstGeom prst="rect">
            <a:avLst/>
          </a:prstGeom>
        </p:spPr>
      </p:pic>
      <p:pic>
        <p:nvPicPr>
          <p:cNvPr id="589" name="그림 588">
            <a:extLst>
              <a:ext uri="{FF2B5EF4-FFF2-40B4-BE49-F238E27FC236}">
                <a16:creationId xmlns:a16="http://schemas.microsoft.com/office/drawing/2014/main" id="{900CC9CC-42BD-4850-B12F-044F2F9A3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540" y="1174591"/>
            <a:ext cx="371436" cy="371436"/>
          </a:xfrm>
          <a:prstGeom prst="rect">
            <a:avLst/>
          </a:prstGeom>
        </p:spPr>
      </p:pic>
      <p:pic>
        <p:nvPicPr>
          <p:cNvPr id="590" name="그림 589">
            <a:extLst>
              <a:ext uri="{FF2B5EF4-FFF2-40B4-BE49-F238E27FC236}">
                <a16:creationId xmlns:a16="http://schemas.microsoft.com/office/drawing/2014/main" id="{802E3925-7ACD-4256-A171-0A9614146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748" y="1266940"/>
            <a:ext cx="371436" cy="371436"/>
          </a:xfrm>
          <a:prstGeom prst="rect">
            <a:avLst/>
          </a:prstGeom>
        </p:spPr>
      </p:pic>
      <p:pic>
        <p:nvPicPr>
          <p:cNvPr id="567" name="그림 566">
            <a:extLst>
              <a:ext uri="{FF2B5EF4-FFF2-40B4-BE49-F238E27FC236}">
                <a16:creationId xmlns:a16="http://schemas.microsoft.com/office/drawing/2014/main" id="{27338C47-2644-46EB-936F-7192FABCC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8419" y="1333835"/>
            <a:ext cx="371436" cy="371436"/>
          </a:xfrm>
          <a:prstGeom prst="rect">
            <a:avLst/>
          </a:prstGeom>
        </p:spPr>
      </p:pic>
      <p:pic>
        <p:nvPicPr>
          <p:cNvPr id="568" name="그림 567">
            <a:extLst>
              <a:ext uri="{FF2B5EF4-FFF2-40B4-BE49-F238E27FC236}">
                <a16:creationId xmlns:a16="http://schemas.microsoft.com/office/drawing/2014/main" id="{40EA393C-901A-44FC-8320-B4F9CA5A6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2584" y="1428011"/>
            <a:ext cx="371436" cy="371436"/>
          </a:xfrm>
          <a:prstGeom prst="rect">
            <a:avLst/>
          </a:prstGeom>
        </p:spPr>
      </p:pic>
      <p:pic>
        <p:nvPicPr>
          <p:cNvPr id="569" name="그림 568">
            <a:extLst>
              <a:ext uri="{FF2B5EF4-FFF2-40B4-BE49-F238E27FC236}">
                <a16:creationId xmlns:a16="http://schemas.microsoft.com/office/drawing/2014/main" id="{A670E324-C8A8-43D8-B53E-44BEB7C95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182" y="1509862"/>
            <a:ext cx="371436" cy="371436"/>
          </a:xfrm>
          <a:prstGeom prst="rect">
            <a:avLst/>
          </a:prstGeom>
        </p:spPr>
      </p:pic>
      <p:pic>
        <p:nvPicPr>
          <p:cNvPr id="596" name="그림 595">
            <a:extLst>
              <a:ext uri="{FF2B5EF4-FFF2-40B4-BE49-F238E27FC236}">
                <a16:creationId xmlns:a16="http://schemas.microsoft.com/office/drawing/2014/main" id="{0D23EF5B-8266-4AB5-9CDC-933072F46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878" y="1412383"/>
            <a:ext cx="371436" cy="371436"/>
          </a:xfrm>
          <a:prstGeom prst="rect">
            <a:avLst/>
          </a:prstGeom>
        </p:spPr>
      </p:pic>
      <p:pic>
        <p:nvPicPr>
          <p:cNvPr id="606" name="그림 605">
            <a:extLst>
              <a:ext uri="{FF2B5EF4-FFF2-40B4-BE49-F238E27FC236}">
                <a16:creationId xmlns:a16="http://schemas.microsoft.com/office/drawing/2014/main" id="{CF3E93B5-E61A-4D81-AAAF-A99BEE64E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5959" y="1410619"/>
            <a:ext cx="371436" cy="371436"/>
          </a:xfrm>
          <a:prstGeom prst="rect">
            <a:avLst/>
          </a:prstGeom>
        </p:spPr>
      </p:pic>
      <p:pic>
        <p:nvPicPr>
          <p:cNvPr id="595" name="그림 594">
            <a:extLst>
              <a:ext uri="{FF2B5EF4-FFF2-40B4-BE49-F238E27FC236}">
                <a16:creationId xmlns:a16="http://schemas.microsoft.com/office/drawing/2014/main" id="{42DE8E27-0E5A-4B66-B741-736E5937E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5149" y="1498261"/>
            <a:ext cx="371436" cy="371436"/>
          </a:xfrm>
          <a:prstGeom prst="rect">
            <a:avLst/>
          </a:prstGeom>
        </p:spPr>
      </p:pic>
      <p:pic>
        <p:nvPicPr>
          <p:cNvPr id="585" name="그림 584">
            <a:extLst>
              <a:ext uri="{FF2B5EF4-FFF2-40B4-BE49-F238E27FC236}">
                <a16:creationId xmlns:a16="http://schemas.microsoft.com/office/drawing/2014/main" id="{5C2A2F1A-9B9C-4C45-BDAF-78E48BDDE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0104" y="1586561"/>
            <a:ext cx="371436" cy="371436"/>
          </a:xfrm>
          <a:prstGeom prst="rect">
            <a:avLst/>
          </a:prstGeom>
        </p:spPr>
      </p:pic>
      <p:pic>
        <p:nvPicPr>
          <p:cNvPr id="592" name="그림 591">
            <a:extLst>
              <a:ext uri="{FF2B5EF4-FFF2-40B4-BE49-F238E27FC236}">
                <a16:creationId xmlns:a16="http://schemas.microsoft.com/office/drawing/2014/main" id="{BE824981-8F45-4E38-BBE7-FC61F37D6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9049" y="1745170"/>
            <a:ext cx="371436" cy="371436"/>
          </a:xfrm>
          <a:prstGeom prst="rect">
            <a:avLst/>
          </a:prstGeom>
        </p:spPr>
      </p:pic>
      <p:pic>
        <p:nvPicPr>
          <p:cNvPr id="593" name="그림 592">
            <a:extLst>
              <a:ext uri="{FF2B5EF4-FFF2-40B4-BE49-F238E27FC236}">
                <a16:creationId xmlns:a16="http://schemas.microsoft.com/office/drawing/2014/main" id="{74FED1BE-1072-46E3-919A-681928F1F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4487" y="1832792"/>
            <a:ext cx="371436" cy="371436"/>
          </a:xfrm>
          <a:prstGeom prst="rect">
            <a:avLst/>
          </a:prstGeom>
        </p:spPr>
      </p:pic>
      <p:pic>
        <p:nvPicPr>
          <p:cNvPr id="594" name="그림 593">
            <a:extLst>
              <a:ext uri="{FF2B5EF4-FFF2-40B4-BE49-F238E27FC236}">
                <a16:creationId xmlns:a16="http://schemas.microsoft.com/office/drawing/2014/main" id="{B3BA33EC-201D-41D4-872B-DD7AE74D2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0007" y="1916836"/>
            <a:ext cx="371436" cy="371436"/>
          </a:xfrm>
          <a:prstGeom prst="rect">
            <a:avLst/>
          </a:prstGeom>
        </p:spPr>
      </p:pic>
      <p:pic>
        <p:nvPicPr>
          <p:cNvPr id="571" name="그림 570">
            <a:extLst>
              <a:ext uri="{FF2B5EF4-FFF2-40B4-BE49-F238E27FC236}">
                <a16:creationId xmlns:a16="http://schemas.microsoft.com/office/drawing/2014/main" id="{BAECD16F-D3A7-4C81-9A18-C54B4FE0A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7392" y="1747260"/>
            <a:ext cx="371436" cy="371436"/>
          </a:xfrm>
          <a:prstGeom prst="rect">
            <a:avLst/>
          </a:prstGeom>
        </p:spPr>
      </p:pic>
      <p:pic>
        <p:nvPicPr>
          <p:cNvPr id="572" name="그림 571">
            <a:extLst>
              <a:ext uri="{FF2B5EF4-FFF2-40B4-BE49-F238E27FC236}">
                <a16:creationId xmlns:a16="http://schemas.microsoft.com/office/drawing/2014/main" id="{39D072B4-0B7F-4765-A186-C319D36DA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5949" y="1830239"/>
            <a:ext cx="371436" cy="371436"/>
          </a:xfrm>
          <a:prstGeom prst="rect">
            <a:avLst/>
          </a:prstGeom>
        </p:spPr>
      </p:pic>
      <p:pic>
        <p:nvPicPr>
          <p:cNvPr id="573" name="그림 572">
            <a:extLst>
              <a:ext uri="{FF2B5EF4-FFF2-40B4-BE49-F238E27FC236}">
                <a16:creationId xmlns:a16="http://schemas.microsoft.com/office/drawing/2014/main" id="{7C75BB66-D495-47B7-8354-455065380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8461" y="1921131"/>
            <a:ext cx="371436" cy="371436"/>
          </a:xfrm>
          <a:prstGeom prst="rect">
            <a:avLst/>
          </a:prstGeom>
        </p:spPr>
      </p:pic>
      <p:pic>
        <p:nvPicPr>
          <p:cNvPr id="574" name="그림 573">
            <a:extLst>
              <a:ext uri="{FF2B5EF4-FFF2-40B4-BE49-F238E27FC236}">
                <a16:creationId xmlns:a16="http://schemas.microsoft.com/office/drawing/2014/main" id="{642CC740-9E49-4363-8318-6DF0BDCA6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96" y="2007493"/>
            <a:ext cx="371436" cy="371436"/>
          </a:xfrm>
          <a:prstGeom prst="rect">
            <a:avLst/>
          </a:prstGeom>
        </p:spPr>
      </p:pic>
      <p:pic>
        <p:nvPicPr>
          <p:cNvPr id="600" name="그림 599">
            <a:extLst>
              <a:ext uri="{FF2B5EF4-FFF2-40B4-BE49-F238E27FC236}">
                <a16:creationId xmlns:a16="http://schemas.microsoft.com/office/drawing/2014/main" id="{725ABFD0-87B3-4EE8-A586-D5F7735F9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404" y="1753219"/>
            <a:ext cx="371436" cy="371436"/>
          </a:xfrm>
          <a:prstGeom prst="rect">
            <a:avLst/>
          </a:prstGeom>
        </p:spPr>
      </p:pic>
      <p:pic>
        <p:nvPicPr>
          <p:cNvPr id="601" name="그림 600">
            <a:extLst>
              <a:ext uri="{FF2B5EF4-FFF2-40B4-BE49-F238E27FC236}">
                <a16:creationId xmlns:a16="http://schemas.microsoft.com/office/drawing/2014/main" id="{5C4B26E1-7E01-467C-B8E8-A0D3740B0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7547" y="1836836"/>
            <a:ext cx="371436" cy="371436"/>
          </a:xfrm>
          <a:prstGeom prst="rect">
            <a:avLst/>
          </a:prstGeom>
        </p:spPr>
      </p:pic>
      <p:pic>
        <p:nvPicPr>
          <p:cNvPr id="602" name="그림 601">
            <a:extLst>
              <a:ext uri="{FF2B5EF4-FFF2-40B4-BE49-F238E27FC236}">
                <a16:creationId xmlns:a16="http://schemas.microsoft.com/office/drawing/2014/main" id="{06561AF0-1449-4B87-A51E-0EDE33CD4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104" y="1919815"/>
            <a:ext cx="371436" cy="371436"/>
          </a:xfrm>
          <a:prstGeom prst="rect">
            <a:avLst/>
          </a:prstGeom>
        </p:spPr>
      </p:pic>
      <p:pic>
        <p:nvPicPr>
          <p:cNvPr id="603" name="그림 602">
            <a:extLst>
              <a:ext uri="{FF2B5EF4-FFF2-40B4-BE49-F238E27FC236}">
                <a16:creationId xmlns:a16="http://schemas.microsoft.com/office/drawing/2014/main" id="{9662FBEA-539B-41E8-99D9-CEE9AF541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8616" y="2010707"/>
            <a:ext cx="371436" cy="371436"/>
          </a:xfrm>
          <a:prstGeom prst="rect">
            <a:avLst/>
          </a:prstGeom>
        </p:spPr>
      </p:pic>
      <p:pic>
        <p:nvPicPr>
          <p:cNvPr id="604" name="그림 603">
            <a:extLst>
              <a:ext uri="{FF2B5EF4-FFF2-40B4-BE49-F238E27FC236}">
                <a16:creationId xmlns:a16="http://schemas.microsoft.com/office/drawing/2014/main" id="{C4D63A43-F21D-4AC2-A23F-A5CA35596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7651" y="2097069"/>
            <a:ext cx="371436" cy="371436"/>
          </a:xfrm>
          <a:prstGeom prst="rect">
            <a:avLst/>
          </a:prstGeom>
        </p:spPr>
      </p:pic>
      <p:pic>
        <p:nvPicPr>
          <p:cNvPr id="611" name="그림 610">
            <a:extLst>
              <a:ext uri="{FF2B5EF4-FFF2-40B4-BE49-F238E27FC236}">
                <a16:creationId xmlns:a16="http://schemas.microsoft.com/office/drawing/2014/main" id="{A063C690-09B4-4435-B6FB-881B308C6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488" y="1485896"/>
            <a:ext cx="371436" cy="371436"/>
          </a:xfrm>
          <a:prstGeom prst="rect">
            <a:avLst/>
          </a:prstGeom>
        </p:spPr>
      </p:pic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7B49A6EC-DF2D-4A6A-A9DD-C02096843BE3}"/>
              </a:ext>
            </a:extLst>
          </p:cNvPr>
          <p:cNvGrpSpPr/>
          <p:nvPr/>
        </p:nvGrpSpPr>
        <p:grpSpPr>
          <a:xfrm>
            <a:off x="10434135" y="1562323"/>
            <a:ext cx="681248" cy="528553"/>
            <a:chOff x="10347232" y="1892300"/>
            <a:chExt cx="681248" cy="528553"/>
          </a:xfrm>
        </p:grpSpPr>
        <p:pic>
          <p:nvPicPr>
            <p:cNvPr id="607" name="그림 606">
              <a:extLst>
                <a:ext uri="{FF2B5EF4-FFF2-40B4-BE49-F238E27FC236}">
                  <a16:creationId xmlns:a16="http://schemas.microsoft.com/office/drawing/2014/main" id="{15F5181B-36B9-4330-B138-080945627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47232" y="1892300"/>
              <a:ext cx="371436" cy="371436"/>
            </a:xfrm>
            <a:prstGeom prst="rect">
              <a:avLst/>
            </a:prstGeom>
          </p:spPr>
        </p:pic>
        <p:pic>
          <p:nvPicPr>
            <p:cNvPr id="608" name="그림 607">
              <a:extLst>
                <a:ext uri="{FF2B5EF4-FFF2-40B4-BE49-F238E27FC236}">
                  <a16:creationId xmlns:a16="http://schemas.microsoft.com/office/drawing/2014/main" id="{125224BD-A4FB-46A0-98FF-C22DB08E7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3170" y="1968485"/>
              <a:ext cx="371436" cy="371436"/>
            </a:xfrm>
            <a:prstGeom prst="rect">
              <a:avLst/>
            </a:prstGeom>
          </p:spPr>
        </p:pic>
        <p:pic>
          <p:nvPicPr>
            <p:cNvPr id="609" name="그림 608">
              <a:extLst>
                <a:ext uri="{FF2B5EF4-FFF2-40B4-BE49-F238E27FC236}">
                  <a16:creationId xmlns:a16="http://schemas.microsoft.com/office/drawing/2014/main" id="{7988737C-8EE9-4F75-9794-16401BE71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57044" y="2049417"/>
              <a:ext cx="371436" cy="371436"/>
            </a:xfrm>
            <a:prstGeom prst="rect">
              <a:avLst/>
            </a:prstGeom>
          </p:spPr>
        </p:pic>
      </p:grpSp>
      <p:pic>
        <p:nvPicPr>
          <p:cNvPr id="1073" name="그림 1072">
            <a:extLst>
              <a:ext uri="{FF2B5EF4-FFF2-40B4-BE49-F238E27FC236}">
                <a16:creationId xmlns:a16="http://schemas.microsoft.com/office/drawing/2014/main" id="{5A843F03-407F-4B7A-8BF7-60FEDB73DE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8224" y="1557711"/>
            <a:ext cx="268787" cy="268787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CE1FCC1D-0CFC-49EE-94D0-5F4F4FF88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7127" y="1511734"/>
            <a:ext cx="268787" cy="268787"/>
          </a:xfrm>
          <a:prstGeom prst="rect">
            <a:avLst/>
          </a:prstGeom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C798B0C7-6763-4DF0-A04F-79637DCE797E}"/>
              </a:ext>
            </a:extLst>
          </p:cNvPr>
          <p:cNvGrpSpPr/>
          <p:nvPr/>
        </p:nvGrpSpPr>
        <p:grpSpPr>
          <a:xfrm>
            <a:off x="10757121" y="2054872"/>
            <a:ext cx="619125" cy="565237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44BE95A1-2F17-4F04-A053-B4759A417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617" name="그림 616">
              <a:extLst>
                <a:ext uri="{FF2B5EF4-FFF2-40B4-BE49-F238E27FC236}">
                  <a16:creationId xmlns:a16="http://schemas.microsoft.com/office/drawing/2014/main" id="{C57AFB4F-2347-41F2-8A96-F2EAC90C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618" name="그림 617">
              <a:extLst>
                <a:ext uri="{FF2B5EF4-FFF2-40B4-BE49-F238E27FC236}">
                  <a16:creationId xmlns:a16="http://schemas.microsoft.com/office/drawing/2014/main" id="{6AA2F3A6-69AE-49F4-A358-CFB83CA60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sp>
        <p:nvSpPr>
          <p:cNvPr id="1074" name="TextBox 1073">
            <a:extLst>
              <a:ext uri="{FF2B5EF4-FFF2-40B4-BE49-F238E27FC236}">
                <a16:creationId xmlns:a16="http://schemas.microsoft.com/office/drawing/2014/main" id="{D6781EE0-048B-4DD1-8FF7-3D071AC9DDE3}"/>
              </a:ext>
            </a:extLst>
          </p:cNvPr>
          <p:cNvSpPr txBox="1"/>
          <p:nvPr/>
        </p:nvSpPr>
        <p:spPr>
          <a:xfrm>
            <a:off x="2513205" y="5912682"/>
            <a:ext cx="311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1.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미로 던전 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이동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B0E0A7DD-4DF0-4D1E-A1D3-460B64E800CD}"/>
              </a:ext>
            </a:extLst>
          </p:cNvPr>
          <p:cNvSpPr txBox="1"/>
          <p:nvPr/>
        </p:nvSpPr>
        <p:spPr>
          <a:xfrm>
            <a:off x="7558016" y="213445"/>
            <a:ext cx="3247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6.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피하며 던전 탈출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대시보드로 조작하기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7" name="말풍선: 모서리가 둥근 사각형 626">
            <a:extLst>
              <a:ext uri="{FF2B5EF4-FFF2-40B4-BE49-F238E27FC236}">
                <a16:creationId xmlns:a16="http://schemas.microsoft.com/office/drawing/2014/main" id="{38F139EA-5E60-4BB9-B570-F5FDD95CC3F3}"/>
              </a:ext>
            </a:extLst>
          </p:cNvPr>
          <p:cNvSpPr/>
          <p:nvPr/>
        </p:nvSpPr>
        <p:spPr>
          <a:xfrm>
            <a:off x="11289077" y="1508094"/>
            <a:ext cx="831529" cy="474151"/>
          </a:xfrm>
          <a:prstGeom prst="wedgeRoundRectCallout">
            <a:avLst>
              <a:gd name="adj1" fmla="val -34766"/>
              <a:gd name="adj2" fmla="val 77937"/>
              <a:gd name="adj3" fmla="val 16667"/>
            </a:avLst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아들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1625AD-B236-415B-B877-062B199AD00E}"/>
              </a:ext>
            </a:extLst>
          </p:cNvPr>
          <p:cNvGrpSpPr/>
          <p:nvPr/>
        </p:nvGrpSpPr>
        <p:grpSpPr>
          <a:xfrm>
            <a:off x="2461834" y="4144644"/>
            <a:ext cx="2980638" cy="1483184"/>
            <a:chOff x="527428" y="537902"/>
            <a:chExt cx="2849642" cy="1428315"/>
          </a:xfrm>
        </p:grpSpPr>
        <p:grpSp>
          <p:nvGrpSpPr>
            <p:cNvPr id="628" name="그룹 627">
              <a:extLst>
                <a:ext uri="{FF2B5EF4-FFF2-40B4-BE49-F238E27FC236}">
                  <a16:creationId xmlns:a16="http://schemas.microsoft.com/office/drawing/2014/main" id="{A4F7904C-18E1-4C0D-A9EE-F9E786FEDDBB}"/>
                </a:ext>
              </a:extLst>
            </p:cNvPr>
            <p:cNvGrpSpPr/>
            <p:nvPr/>
          </p:nvGrpSpPr>
          <p:grpSpPr>
            <a:xfrm>
              <a:off x="531633" y="537902"/>
              <a:ext cx="2845437" cy="1426333"/>
              <a:chOff x="1787525" y="5212616"/>
              <a:chExt cx="2845437" cy="1426333"/>
            </a:xfrm>
          </p:grpSpPr>
          <p:grpSp>
            <p:nvGrpSpPr>
              <p:cNvPr id="629" name="그룹 628">
                <a:extLst>
                  <a:ext uri="{FF2B5EF4-FFF2-40B4-BE49-F238E27FC236}">
                    <a16:creationId xmlns:a16="http://schemas.microsoft.com/office/drawing/2014/main" id="{BB7991AF-E70B-47E3-9DD4-67A8BB6B70DA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51" name="그룹 650">
                  <a:extLst>
                    <a:ext uri="{FF2B5EF4-FFF2-40B4-BE49-F238E27FC236}">
                      <a16:creationId xmlns:a16="http://schemas.microsoft.com/office/drawing/2014/main" id="{87E15817-3B9B-4D99-8E97-EE7BF24F3A93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62" name="그룹 661">
                    <a:extLst>
                      <a:ext uri="{FF2B5EF4-FFF2-40B4-BE49-F238E27FC236}">
                        <a16:creationId xmlns:a16="http://schemas.microsoft.com/office/drawing/2014/main" id="{EEA7DDE1-D3AD-4C9C-9CA9-E2CBEA71521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649D5A6-28CB-4CC4-A494-1E89080FE5A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B96AEE0-0A42-49B7-A3DB-9B74A704512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3" name="그룹 662">
                    <a:extLst>
                      <a:ext uri="{FF2B5EF4-FFF2-40B4-BE49-F238E27FC236}">
                        <a16:creationId xmlns:a16="http://schemas.microsoft.com/office/drawing/2014/main" id="{2043EAC4-6662-4FA1-8438-C0393B5F372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2E3D9DA-DDA8-4E3C-86E0-3DB8C10C30B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836A29B-5F8A-41B8-B903-9B611DC4D2D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4" name="그룹 663">
                    <a:extLst>
                      <a:ext uri="{FF2B5EF4-FFF2-40B4-BE49-F238E27FC236}">
                        <a16:creationId xmlns:a16="http://schemas.microsoft.com/office/drawing/2014/main" id="{99D1C05C-79F2-4ECA-AFB7-F74021E4D86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15F7751-270F-4D1C-A596-CFFADAED428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F0B758-09C9-43AE-AB01-627A5185D54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BDE050A8-8C9E-43F8-994C-211C5197DF69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167CF213-3BA2-4650-B992-62EFAF2CC1A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F08E6C2-C642-4ADD-AD6E-0C946D2381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27AD070-1516-4C83-8BC8-782888302D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0D054F30-B132-4847-8FA6-91AC1015B96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F13BC96-3465-4014-BA23-F37694DA01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055A7F-922B-4039-AFBF-605F100B45F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606A1407-4640-47F2-8C2D-DD30E0B826F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DFCB98-159C-46CA-A0A7-468A9927AF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CEFC69-EFBB-4BE8-814D-9B2625B6A7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630" name="그룹 629">
                <a:extLst>
                  <a:ext uri="{FF2B5EF4-FFF2-40B4-BE49-F238E27FC236}">
                    <a16:creationId xmlns:a16="http://schemas.microsoft.com/office/drawing/2014/main" id="{DFDBD07A-57D1-4A3B-9CC6-4D24552BD621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31" name="그룹 630">
                  <a:extLst>
                    <a:ext uri="{FF2B5EF4-FFF2-40B4-BE49-F238E27FC236}">
                      <a16:creationId xmlns:a16="http://schemas.microsoft.com/office/drawing/2014/main" id="{2E8967F1-50AE-40A7-BB44-32B99EAC41FF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42" name="그룹 641">
                    <a:extLst>
                      <a:ext uri="{FF2B5EF4-FFF2-40B4-BE49-F238E27FC236}">
                        <a16:creationId xmlns:a16="http://schemas.microsoft.com/office/drawing/2014/main" id="{4DCD8194-E956-4BEB-A067-2D4027B629C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591F15-4EB7-4F65-975F-043322E4571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51613E3-B5E0-466E-8B49-B7C84B375C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3" name="그룹 642">
                    <a:extLst>
                      <a:ext uri="{FF2B5EF4-FFF2-40B4-BE49-F238E27FC236}">
                        <a16:creationId xmlns:a16="http://schemas.microsoft.com/office/drawing/2014/main" id="{95F6783C-0546-4E57-96F1-E439D448477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2E30CD1-A8B6-49E5-BA30-9175306D2B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4278D5C-E811-4B7F-A026-546C052A45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4" name="그룹 643">
                    <a:extLst>
                      <a:ext uri="{FF2B5EF4-FFF2-40B4-BE49-F238E27FC236}">
                        <a16:creationId xmlns:a16="http://schemas.microsoft.com/office/drawing/2014/main" id="{8AC20B72-0145-4451-BC0D-26140347E04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ABD6A9C-31AD-445F-9D59-3F847E3C278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EA11B81-41FD-4704-BDA8-186DF7248D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32" name="그룹 631">
                  <a:extLst>
                    <a:ext uri="{FF2B5EF4-FFF2-40B4-BE49-F238E27FC236}">
                      <a16:creationId xmlns:a16="http://schemas.microsoft.com/office/drawing/2014/main" id="{7E82B1CD-CBA9-4373-82CD-3FD97F8497DC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33" name="그룹 632">
                    <a:extLst>
                      <a:ext uri="{FF2B5EF4-FFF2-40B4-BE49-F238E27FC236}">
                        <a16:creationId xmlns:a16="http://schemas.microsoft.com/office/drawing/2014/main" id="{BB227CBD-58A2-4F14-B004-198632E768A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6BF941E-50EC-4425-9E65-410DFBAB8E8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71CA2B-13C0-45AC-87E8-B3995DC64E3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4" name="그룹 633">
                    <a:extLst>
                      <a:ext uri="{FF2B5EF4-FFF2-40B4-BE49-F238E27FC236}">
                        <a16:creationId xmlns:a16="http://schemas.microsoft.com/office/drawing/2014/main" id="{676CC926-3B2D-4FEF-AC11-1B70C5EC018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598D224-6155-4D93-94A7-3EEA6B2BFF4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806A9E8-ECB7-45D7-BBBD-83D8468189C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5" name="그룹 634">
                    <a:extLst>
                      <a:ext uri="{FF2B5EF4-FFF2-40B4-BE49-F238E27FC236}">
                        <a16:creationId xmlns:a16="http://schemas.microsoft.com/office/drawing/2014/main" id="{3C0E03EA-16F3-4D2F-BF6D-386E995DCD2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B15FA64-A638-4E40-8954-E65588CB41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64145A2-A28F-4D4B-AF44-5C9D43A7F53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pic>
          <p:nvPicPr>
            <p:cNvPr id="690" name="그림 689">
              <a:extLst>
                <a:ext uri="{FF2B5EF4-FFF2-40B4-BE49-F238E27FC236}">
                  <a16:creationId xmlns:a16="http://schemas.microsoft.com/office/drawing/2014/main" id="{C25B2A91-B7F4-49F1-9883-2D735050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527428" y="971204"/>
              <a:ext cx="618411" cy="315868"/>
            </a:xfrm>
            <a:prstGeom prst="rect">
              <a:avLst/>
            </a:prstGeom>
          </p:spPr>
        </p:pic>
        <p:pic>
          <p:nvPicPr>
            <p:cNvPr id="691" name="그림 690">
              <a:extLst>
                <a:ext uri="{FF2B5EF4-FFF2-40B4-BE49-F238E27FC236}">
                  <a16:creationId xmlns:a16="http://schemas.microsoft.com/office/drawing/2014/main" id="{19242641-27BE-459B-A685-CAD2CD34F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7296" y="970001"/>
              <a:ext cx="618411" cy="315868"/>
            </a:xfrm>
            <a:prstGeom prst="rect">
              <a:avLst/>
            </a:prstGeom>
          </p:spPr>
        </p:pic>
        <p:pic>
          <p:nvPicPr>
            <p:cNvPr id="692" name="그림 691">
              <a:extLst>
                <a:ext uri="{FF2B5EF4-FFF2-40B4-BE49-F238E27FC236}">
                  <a16:creationId xmlns:a16="http://schemas.microsoft.com/office/drawing/2014/main" id="{93D66C53-FBDD-4AAE-B06E-5D24A49C8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23235" y="972642"/>
              <a:ext cx="618411" cy="315868"/>
            </a:xfrm>
            <a:prstGeom prst="rect">
              <a:avLst/>
            </a:prstGeom>
          </p:spPr>
        </p:pic>
        <p:pic>
          <p:nvPicPr>
            <p:cNvPr id="693" name="그림 692">
              <a:extLst>
                <a:ext uri="{FF2B5EF4-FFF2-40B4-BE49-F238E27FC236}">
                  <a16:creationId xmlns:a16="http://schemas.microsoft.com/office/drawing/2014/main" id="{3E0AC342-0307-4A7D-A4BB-56AD16426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8391" y="981439"/>
              <a:ext cx="618411" cy="315868"/>
            </a:xfrm>
            <a:prstGeom prst="rect">
              <a:avLst/>
            </a:prstGeom>
          </p:spPr>
        </p:pic>
        <p:pic>
          <p:nvPicPr>
            <p:cNvPr id="694" name="그림 693">
              <a:extLst>
                <a:ext uri="{FF2B5EF4-FFF2-40B4-BE49-F238E27FC236}">
                  <a16:creationId xmlns:a16="http://schemas.microsoft.com/office/drawing/2014/main" id="{60F93EF9-E23C-4EF4-B488-2BCB9F5B2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3201" y="1253608"/>
              <a:ext cx="618411" cy="315868"/>
            </a:xfrm>
            <a:prstGeom prst="rect">
              <a:avLst/>
            </a:prstGeom>
          </p:spPr>
        </p:pic>
        <p:pic>
          <p:nvPicPr>
            <p:cNvPr id="695" name="그림 694">
              <a:extLst>
                <a:ext uri="{FF2B5EF4-FFF2-40B4-BE49-F238E27FC236}">
                  <a16:creationId xmlns:a16="http://schemas.microsoft.com/office/drawing/2014/main" id="{39F6B3D1-E051-42BC-94A2-C9B5305A5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33121" y="1512910"/>
              <a:ext cx="618411" cy="315868"/>
            </a:xfrm>
            <a:prstGeom prst="rect">
              <a:avLst/>
            </a:prstGeom>
          </p:spPr>
        </p:pic>
        <p:pic>
          <p:nvPicPr>
            <p:cNvPr id="696" name="그림 695">
              <a:extLst>
                <a:ext uri="{FF2B5EF4-FFF2-40B4-BE49-F238E27FC236}">
                  <a16:creationId xmlns:a16="http://schemas.microsoft.com/office/drawing/2014/main" id="{D91E2455-42BE-4FCB-BE04-6814752D4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175251" y="1523177"/>
              <a:ext cx="618411" cy="315868"/>
            </a:xfrm>
            <a:prstGeom prst="rect">
              <a:avLst/>
            </a:prstGeom>
          </p:spPr>
        </p:pic>
        <p:pic>
          <p:nvPicPr>
            <p:cNvPr id="697" name="그림 696">
              <a:extLst>
                <a:ext uri="{FF2B5EF4-FFF2-40B4-BE49-F238E27FC236}">
                  <a16:creationId xmlns:a16="http://schemas.microsoft.com/office/drawing/2014/main" id="{1E1B6F8E-42F8-42BA-8FB7-877396D60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0929" y="1263215"/>
              <a:ext cx="618411" cy="315868"/>
            </a:xfrm>
            <a:prstGeom prst="rect">
              <a:avLst/>
            </a:prstGeom>
          </p:spPr>
        </p:pic>
        <p:pic>
          <p:nvPicPr>
            <p:cNvPr id="698" name="그림 697">
              <a:extLst>
                <a:ext uri="{FF2B5EF4-FFF2-40B4-BE49-F238E27FC236}">
                  <a16:creationId xmlns:a16="http://schemas.microsoft.com/office/drawing/2014/main" id="{7780BD8B-2DEE-4915-A7C5-7EF9C11FF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99651" y="1250536"/>
              <a:ext cx="618411" cy="315868"/>
            </a:xfrm>
            <a:prstGeom prst="rect">
              <a:avLst/>
            </a:prstGeom>
          </p:spPr>
        </p:pic>
        <p:pic>
          <p:nvPicPr>
            <p:cNvPr id="699" name="그림 698">
              <a:extLst>
                <a:ext uri="{FF2B5EF4-FFF2-40B4-BE49-F238E27FC236}">
                  <a16:creationId xmlns:a16="http://schemas.microsoft.com/office/drawing/2014/main" id="{69ECB0FC-8A6B-403A-B918-3B91A499C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3445" y="707413"/>
              <a:ext cx="618411" cy="315868"/>
            </a:xfrm>
            <a:prstGeom prst="rect">
              <a:avLst/>
            </a:prstGeom>
          </p:spPr>
        </p:pic>
        <p:pic>
          <p:nvPicPr>
            <p:cNvPr id="700" name="그림 699">
              <a:extLst>
                <a:ext uri="{FF2B5EF4-FFF2-40B4-BE49-F238E27FC236}">
                  <a16:creationId xmlns:a16="http://schemas.microsoft.com/office/drawing/2014/main" id="{23E50BBD-69E9-4E56-951D-1E938A1F2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0904" y="705099"/>
              <a:ext cx="618411" cy="315868"/>
            </a:xfrm>
            <a:prstGeom prst="rect">
              <a:avLst/>
            </a:prstGeom>
          </p:spPr>
        </p:pic>
        <p:pic>
          <p:nvPicPr>
            <p:cNvPr id="701" name="그림 700">
              <a:extLst>
                <a:ext uri="{FF2B5EF4-FFF2-40B4-BE49-F238E27FC236}">
                  <a16:creationId xmlns:a16="http://schemas.microsoft.com/office/drawing/2014/main" id="{A0F2F495-141E-4C3D-8271-6A45751BE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724356" y="1282636"/>
              <a:ext cx="618411" cy="315868"/>
            </a:xfrm>
            <a:prstGeom prst="rect">
              <a:avLst/>
            </a:prstGeom>
          </p:spPr>
        </p:pic>
        <p:pic>
          <p:nvPicPr>
            <p:cNvPr id="702" name="그림 701">
              <a:extLst>
                <a:ext uri="{FF2B5EF4-FFF2-40B4-BE49-F238E27FC236}">
                  <a16:creationId xmlns:a16="http://schemas.microsoft.com/office/drawing/2014/main" id="{83E95AEC-8A4E-4E4B-8E75-26A416710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8001" y="568487"/>
              <a:ext cx="632702" cy="302052"/>
            </a:xfrm>
            <a:prstGeom prst="rect">
              <a:avLst/>
            </a:prstGeom>
          </p:spPr>
        </p:pic>
        <p:pic>
          <p:nvPicPr>
            <p:cNvPr id="703" name="그림 702">
              <a:extLst>
                <a:ext uri="{FF2B5EF4-FFF2-40B4-BE49-F238E27FC236}">
                  <a16:creationId xmlns:a16="http://schemas.microsoft.com/office/drawing/2014/main" id="{94981FFE-A7F0-498A-BB48-975B873E9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9819" y="840889"/>
              <a:ext cx="632702" cy="302052"/>
            </a:xfrm>
            <a:prstGeom prst="rect">
              <a:avLst/>
            </a:prstGeom>
          </p:spPr>
        </p:pic>
        <p:pic>
          <p:nvPicPr>
            <p:cNvPr id="704" name="그림 703">
              <a:extLst>
                <a:ext uri="{FF2B5EF4-FFF2-40B4-BE49-F238E27FC236}">
                  <a16:creationId xmlns:a16="http://schemas.microsoft.com/office/drawing/2014/main" id="{258C35ED-3ACE-445D-841D-9A013A715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94955" y="835374"/>
              <a:ext cx="632702" cy="302052"/>
            </a:xfrm>
            <a:prstGeom prst="rect">
              <a:avLst/>
            </a:prstGeom>
          </p:spPr>
        </p:pic>
        <p:pic>
          <p:nvPicPr>
            <p:cNvPr id="705" name="그림 704">
              <a:extLst>
                <a:ext uri="{FF2B5EF4-FFF2-40B4-BE49-F238E27FC236}">
                  <a16:creationId xmlns:a16="http://schemas.microsoft.com/office/drawing/2014/main" id="{3CE20CF3-747B-42C2-A3AB-9E23F6CF9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89001" y="1113753"/>
              <a:ext cx="632702" cy="302052"/>
            </a:xfrm>
            <a:prstGeom prst="rect">
              <a:avLst/>
            </a:prstGeom>
          </p:spPr>
        </p:pic>
        <p:pic>
          <p:nvPicPr>
            <p:cNvPr id="706" name="그림 705">
              <a:extLst>
                <a:ext uri="{FF2B5EF4-FFF2-40B4-BE49-F238E27FC236}">
                  <a16:creationId xmlns:a16="http://schemas.microsoft.com/office/drawing/2014/main" id="{7E7BD592-F902-4DE3-BCB2-3476A8DA8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7656" y="1104229"/>
              <a:ext cx="632702" cy="302052"/>
            </a:xfrm>
            <a:prstGeom prst="rect">
              <a:avLst/>
            </a:prstGeom>
          </p:spPr>
        </p:pic>
        <p:pic>
          <p:nvPicPr>
            <p:cNvPr id="707" name="그림 706">
              <a:extLst>
                <a:ext uri="{FF2B5EF4-FFF2-40B4-BE49-F238E27FC236}">
                  <a16:creationId xmlns:a16="http://schemas.microsoft.com/office/drawing/2014/main" id="{8FD3B0D4-6D8B-42E7-9F24-050B2E1C6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5373" y="843357"/>
              <a:ext cx="632702" cy="302052"/>
            </a:xfrm>
            <a:prstGeom prst="rect">
              <a:avLst/>
            </a:prstGeom>
          </p:spPr>
        </p:pic>
        <p:pic>
          <p:nvPicPr>
            <p:cNvPr id="708" name="그림 707">
              <a:extLst>
                <a:ext uri="{FF2B5EF4-FFF2-40B4-BE49-F238E27FC236}">
                  <a16:creationId xmlns:a16="http://schemas.microsoft.com/office/drawing/2014/main" id="{2F4D4064-45C3-4C47-810D-EB46D859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4350" y="1152536"/>
              <a:ext cx="632702" cy="302052"/>
            </a:xfrm>
            <a:prstGeom prst="rect">
              <a:avLst/>
            </a:prstGeom>
          </p:spPr>
        </p:pic>
        <p:pic>
          <p:nvPicPr>
            <p:cNvPr id="709" name="그림 708">
              <a:extLst>
                <a:ext uri="{FF2B5EF4-FFF2-40B4-BE49-F238E27FC236}">
                  <a16:creationId xmlns:a16="http://schemas.microsoft.com/office/drawing/2014/main" id="{F0ECF1A8-8D7E-4EBF-8E13-B015E08C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6595" y="1111284"/>
              <a:ext cx="632702" cy="302052"/>
            </a:xfrm>
            <a:prstGeom prst="rect">
              <a:avLst/>
            </a:prstGeom>
          </p:spPr>
        </p:pic>
        <p:pic>
          <p:nvPicPr>
            <p:cNvPr id="710" name="그림 709">
              <a:extLst>
                <a:ext uri="{FF2B5EF4-FFF2-40B4-BE49-F238E27FC236}">
                  <a16:creationId xmlns:a16="http://schemas.microsoft.com/office/drawing/2014/main" id="{7871BEF8-B04E-49A9-ADB8-F5B98F013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8911" y="1428341"/>
              <a:ext cx="632702" cy="302052"/>
            </a:xfrm>
            <a:prstGeom prst="rect">
              <a:avLst/>
            </a:prstGeom>
          </p:spPr>
        </p:pic>
        <p:pic>
          <p:nvPicPr>
            <p:cNvPr id="711" name="그림 710">
              <a:extLst>
                <a:ext uri="{FF2B5EF4-FFF2-40B4-BE49-F238E27FC236}">
                  <a16:creationId xmlns:a16="http://schemas.microsoft.com/office/drawing/2014/main" id="{E1E88B0C-8E3B-4845-A2E8-C0E783A08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7081" y="1386631"/>
              <a:ext cx="632702" cy="302052"/>
            </a:xfrm>
            <a:prstGeom prst="rect">
              <a:avLst/>
            </a:prstGeom>
          </p:spPr>
        </p:pic>
        <p:pic>
          <p:nvPicPr>
            <p:cNvPr id="712" name="그림 711">
              <a:extLst>
                <a:ext uri="{FF2B5EF4-FFF2-40B4-BE49-F238E27FC236}">
                  <a16:creationId xmlns:a16="http://schemas.microsoft.com/office/drawing/2014/main" id="{318B97DA-98E3-42A6-BC09-90F06C816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1405" y="1656489"/>
              <a:ext cx="632702" cy="302052"/>
            </a:xfrm>
            <a:prstGeom prst="rect">
              <a:avLst/>
            </a:prstGeom>
          </p:spPr>
        </p:pic>
        <p:pic>
          <p:nvPicPr>
            <p:cNvPr id="713" name="그림 712">
              <a:extLst>
                <a:ext uri="{FF2B5EF4-FFF2-40B4-BE49-F238E27FC236}">
                  <a16:creationId xmlns:a16="http://schemas.microsoft.com/office/drawing/2014/main" id="{8F9056CA-C522-4F66-ACB3-E5F004F56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4878" y="1393301"/>
              <a:ext cx="632702" cy="302052"/>
            </a:xfrm>
            <a:prstGeom prst="rect">
              <a:avLst/>
            </a:prstGeom>
          </p:spPr>
        </p:pic>
        <p:pic>
          <p:nvPicPr>
            <p:cNvPr id="714" name="그림 713">
              <a:extLst>
                <a:ext uri="{FF2B5EF4-FFF2-40B4-BE49-F238E27FC236}">
                  <a16:creationId xmlns:a16="http://schemas.microsoft.com/office/drawing/2014/main" id="{AAB054CE-532A-47ED-940A-C40AF1BF4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1055006" y="958607"/>
              <a:ext cx="681851" cy="330371"/>
            </a:xfrm>
            <a:prstGeom prst="rect">
              <a:avLst/>
            </a:prstGeom>
          </p:spPr>
        </p:pic>
        <p:pic>
          <p:nvPicPr>
            <p:cNvPr id="715" name="그림 714">
              <a:extLst>
                <a:ext uri="{FF2B5EF4-FFF2-40B4-BE49-F238E27FC236}">
                  <a16:creationId xmlns:a16="http://schemas.microsoft.com/office/drawing/2014/main" id="{5F295EAD-BB83-4B86-A568-53F8F6555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2163283" y="1242545"/>
              <a:ext cx="681851" cy="330371"/>
            </a:xfrm>
            <a:prstGeom prst="rect">
              <a:avLst/>
            </a:prstGeom>
          </p:spPr>
        </p:pic>
        <p:pic>
          <p:nvPicPr>
            <p:cNvPr id="716" name="그림 715">
              <a:extLst>
                <a:ext uri="{FF2B5EF4-FFF2-40B4-BE49-F238E27FC236}">
                  <a16:creationId xmlns:a16="http://schemas.microsoft.com/office/drawing/2014/main" id="{E742C8B0-3AD5-461C-81A9-F5D0FFB79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58916" y="713594"/>
              <a:ext cx="567654" cy="284449"/>
            </a:xfrm>
            <a:prstGeom prst="rect">
              <a:avLst/>
            </a:prstGeom>
          </p:spPr>
        </p:pic>
        <p:pic>
          <p:nvPicPr>
            <p:cNvPr id="717" name="그림 716">
              <a:extLst>
                <a:ext uri="{FF2B5EF4-FFF2-40B4-BE49-F238E27FC236}">
                  <a16:creationId xmlns:a16="http://schemas.microsoft.com/office/drawing/2014/main" id="{99FFE2EB-F01A-479F-8B18-0FD3347A4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82628" y="1262691"/>
              <a:ext cx="567654" cy="284449"/>
            </a:xfrm>
            <a:prstGeom prst="rect">
              <a:avLst/>
            </a:prstGeom>
          </p:spPr>
        </p:pic>
        <p:pic>
          <p:nvPicPr>
            <p:cNvPr id="718" name="그림 717">
              <a:extLst>
                <a:ext uri="{FF2B5EF4-FFF2-40B4-BE49-F238E27FC236}">
                  <a16:creationId xmlns:a16="http://schemas.microsoft.com/office/drawing/2014/main" id="{0E4CEA7B-CE67-4F65-A47E-EE64CB748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2744691" y="1306107"/>
              <a:ext cx="567654" cy="284449"/>
            </a:xfrm>
            <a:prstGeom prst="rect">
              <a:avLst/>
            </a:prstGeom>
          </p:spPr>
        </p:pic>
        <p:pic>
          <p:nvPicPr>
            <p:cNvPr id="719" name="그림 718">
              <a:extLst>
                <a:ext uri="{FF2B5EF4-FFF2-40B4-BE49-F238E27FC236}">
                  <a16:creationId xmlns:a16="http://schemas.microsoft.com/office/drawing/2014/main" id="{1785CC69-EA94-408C-B1D9-CD17E2304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335468" y="561158"/>
              <a:ext cx="657767" cy="309290"/>
            </a:xfrm>
            <a:prstGeom prst="rect">
              <a:avLst/>
            </a:prstGeom>
          </p:spPr>
        </p:pic>
        <p:pic>
          <p:nvPicPr>
            <p:cNvPr id="720" name="그림 719">
              <a:extLst>
                <a:ext uri="{FF2B5EF4-FFF2-40B4-BE49-F238E27FC236}">
                  <a16:creationId xmlns:a16="http://schemas.microsoft.com/office/drawing/2014/main" id="{FCF34590-AF79-413D-A1C3-63ECD3D0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930423" y="1656927"/>
              <a:ext cx="657767" cy="30929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3A5C51-9656-485B-9FB4-4576CACF3EFE}"/>
              </a:ext>
            </a:extLst>
          </p:cNvPr>
          <p:cNvGrpSpPr/>
          <p:nvPr/>
        </p:nvGrpSpPr>
        <p:grpSpPr>
          <a:xfrm>
            <a:off x="3750330" y="3384740"/>
            <a:ext cx="3102369" cy="1590412"/>
            <a:chOff x="217417" y="2284216"/>
            <a:chExt cx="2845437" cy="1458698"/>
          </a:xfrm>
        </p:grpSpPr>
        <p:grpSp>
          <p:nvGrpSpPr>
            <p:cNvPr id="728" name="그룹 727">
              <a:extLst>
                <a:ext uri="{FF2B5EF4-FFF2-40B4-BE49-F238E27FC236}">
                  <a16:creationId xmlns:a16="http://schemas.microsoft.com/office/drawing/2014/main" id="{B4355092-F1AA-4516-963D-B72A72775E60}"/>
                </a:ext>
              </a:extLst>
            </p:cNvPr>
            <p:cNvGrpSpPr/>
            <p:nvPr/>
          </p:nvGrpSpPr>
          <p:grpSpPr>
            <a:xfrm>
              <a:off x="217417" y="2316581"/>
              <a:ext cx="2845437" cy="1426333"/>
              <a:chOff x="1787525" y="5212616"/>
              <a:chExt cx="2845437" cy="1426333"/>
            </a:xfrm>
          </p:grpSpPr>
          <p:grpSp>
            <p:nvGrpSpPr>
              <p:cNvPr id="729" name="그룹 728">
                <a:extLst>
                  <a:ext uri="{FF2B5EF4-FFF2-40B4-BE49-F238E27FC236}">
                    <a16:creationId xmlns:a16="http://schemas.microsoft.com/office/drawing/2014/main" id="{C1463AFD-D67E-47F0-B6F1-F2B6C0C6EF95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51" name="그룹 750">
                  <a:extLst>
                    <a:ext uri="{FF2B5EF4-FFF2-40B4-BE49-F238E27FC236}">
                      <a16:creationId xmlns:a16="http://schemas.microsoft.com/office/drawing/2014/main" id="{175C1742-4F9B-47C1-9685-0DD14D07EE9B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62" name="그룹 761">
                    <a:extLst>
                      <a:ext uri="{FF2B5EF4-FFF2-40B4-BE49-F238E27FC236}">
                        <a16:creationId xmlns:a16="http://schemas.microsoft.com/office/drawing/2014/main" id="{3DC50C0D-DCF6-4A1B-8FFE-E2DA0221CA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7C03109-CE9C-49C0-9834-0146C522DF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A1C719-2E30-4CB0-8AA0-C90584EBE9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3" name="그룹 762">
                    <a:extLst>
                      <a:ext uri="{FF2B5EF4-FFF2-40B4-BE49-F238E27FC236}">
                        <a16:creationId xmlns:a16="http://schemas.microsoft.com/office/drawing/2014/main" id="{41D06190-A32D-458F-9874-5AE08F8D1AA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B16B7E-5763-4726-8A62-3E1F7BA6931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5FD7271-25BF-48A8-A1DC-EAF09869DC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4" name="그룹 763">
                    <a:extLst>
                      <a:ext uri="{FF2B5EF4-FFF2-40B4-BE49-F238E27FC236}">
                        <a16:creationId xmlns:a16="http://schemas.microsoft.com/office/drawing/2014/main" id="{2F8AFE8B-6F65-436B-8865-872E238264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BB9EF8A-5236-48F7-A306-8315DD7CAA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F6B6B11-7E8F-4F10-A4E5-A3468526CE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52" name="그룹 751">
                  <a:extLst>
                    <a:ext uri="{FF2B5EF4-FFF2-40B4-BE49-F238E27FC236}">
                      <a16:creationId xmlns:a16="http://schemas.microsoft.com/office/drawing/2014/main" id="{DDA31DE7-52AE-435D-958F-7786EA031A1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53" name="그룹 752">
                    <a:extLst>
                      <a:ext uri="{FF2B5EF4-FFF2-40B4-BE49-F238E27FC236}">
                        <a16:creationId xmlns:a16="http://schemas.microsoft.com/office/drawing/2014/main" id="{CFEFC42C-081C-459D-B272-237D9CBC10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68BFCF-BE51-46B2-9C8C-BC29F2C4F7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76C5FE3-7C75-476C-A88B-C65B53BCB6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4" name="그룹 753">
                    <a:extLst>
                      <a:ext uri="{FF2B5EF4-FFF2-40B4-BE49-F238E27FC236}">
                        <a16:creationId xmlns:a16="http://schemas.microsoft.com/office/drawing/2014/main" id="{2EDE0D8A-C81C-4727-BE9D-98ECECA259F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1D33693-926D-420C-B629-E98E10C76F5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D8701FF-EAAD-4B48-8D80-7FB164E51A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5" name="그룹 754">
                    <a:extLst>
                      <a:ext uri="{FF2B5EF4-FFF2-40B4-BE49-F238E27FC236}">
                        <a16:creationId xmlns:a16="http://schemas.microsoft.com/office/drawing/2014/main" id="{2C3250EC-D2E8-48D3-A77C-3BDD1904988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55021E4-6BE8-422F-8CD4-B27917BC47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294AB9-82CD-41CA-B11F-AC9ACB2314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730" name="그룹 729">
                <a:extLst>
                  <a:ext uri="{FF2B5EF4-FFF2-40B4-BE49-F238E27FC236}">
                    <a16:creationId xmlns:a16="http://schemas.microsoft.com/office/drawing/2014/main" id="{5C20D1A7-08DF-464A-B955-AC884BD824F6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31" name="그룹 730">
                  <a:extLst>
                    <a:ext uri="{FF2B5EF4-FFF2-40B4-BE49-F238E27FC236}">
                      <a16:creationId xmlns:a16="http://schemas.microsoft.com/office/drawing/2014/main" id="{82179431-4F6B-4B69-BD50-028EA0D2570E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42" name="그룹 741">
                    <a:extLst>
                      <a:ext uri="{FF2B5EF4-FFF2-40B4-BE49-F238E27FC236}">
                        <a16:creationId xmlns:a16="http://schemas.microsoft.com/office/drawing/2014/main" id="{5E8600F6-5717-4DF4-9A3A-873254C0D81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7523B01-171F-4F03-851A-74EE1633884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FB7739A-2FF0-401F-BBAF-6FF43D782C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3" name="그룹 742">
                    <a:extLst>
                      <a:ext uri="{FF2B5EF4-FFF2-40B4-BE49-F238E27FC236}">
                        <a16:creationId xmlns:a16="http://schemas.microsoft.com/office/drawing/2014/main" id="{6C3FCF50-6BD0-4F6B-B208-9B5EB179DA2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F2DC69-D7F4-4E87-A69B-EF470690F4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9C8243F-0C0A-4EF3-AF0A-2BF338791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4" name="그룹 743">
                    <a:extLst>
                      <a:ext uri="{FF2B5EF4-FFF2-40B4-BE49-F238E27FC236}">
                        <a16:creationId xmlns:a16="http://schemas.microsoft.com/office/drawing/2014/main" id="{8F5A4B87-165C-45A5-827E-D65665DCAC2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77D097E-3072-4ED1-9C52-69CA6B2E11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4F3D2C1-CB7C-4BC9-AFCF-16823765A4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32" name="그룹 731">
                  <a:extLst>
                    <a:ext uri="{FF2B5EF4-FFF2-40B4-BE49-F238E27FC236}">
                      <a16:creationId xmlns:a16="http://schemas.microsoft.com/office/drawing/2014/main" id="{1BADCC1C-6F86-46BA-836B-499E08F6C2F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33" name="그룹 732">
                    <a:extLst>
                      <a:ext uri="{FF2B5EF4-FFF2-40B4-BE49-F238E27FC236}">
                        <a16:creationId xmlns:a16="http://schemas.microsoft.com/office/drawing/2014/main" id="{826B56FB-FF78-49EC-BF0B-6405DF0B009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1211AEA-92E5-4FA9-9C51-73AE2A67D3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0DCCD4D-4745-4843-8932-74BEFB437E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4" name="그룹 733">
                    <a:extLst>
                      <a:ext uri="{FF2B5EF4-FFF2-40B4-BE49-F238E27FC236}">
                        <a16:creationId xmlns:a16="http://schemas.microsoft.com/office/drawing/2014/main" id="{B89FDE7C-E39F-4534-A29F-C4A451263A2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97F6CF4-B4A8-4D91-B43A-DAC8498868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806A844-362E-484B-B012-F03E4C47064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5" name="그룹 734">
                    <a:extLst>
                      <a:ext uri="{FF2B5EF4-FFF2-40B4-BE49-F238E27FC236}">
                        <a16:creationId xmlns:a16="http://schemas.microsoft.com/office/drawing/2014/main" id="{5A5405B0-2C3F-4A2A-AB3D-C93F8F18FB7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9CD485-5AD3-421F-8543-333A7EEE63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94D0827-955B-4F06-99CA-FB57473F0C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771" name="그룹 770">
              <a:extLst>
                <a:ext uri="{FF2B5EF4-FFF2-40B4-BE49-F238E27FC236}">
                  <a16:creationId xmlns:a16="http://schemas.microsoft.com/office/drawing/2014/main" id="{D5813D96-1175-488F-8F18-B8287706B033}"/>
                </a:ext>
              </a:extLst>
            </p:cNvPr>
            <p:cNvGrpSpPr/>
            <p:nvPr/>
          </p:nvGrpSpPr>
          <p:grpSpPr>
            <a:xfrm>
              <a:off x="517113" y="2581727"/>
              <a:ext cx="1979303" cy="1015652"/>
              <a:chOff x="2673968" y="4656224"/>
              <a:chExt cx="1979303" cy="1015652"/>
            </a:xfrm>
          </p:grpSpPr>
          <p:pic>
            <p:nvPicPr>
              <p:cNvPr id="772" name="그림 771">
                <a:extLst>
                  <a:ext uri="{FF2B5EF4-FFF2-40B4-BE49-F238E27FC236}">
                    <a16:creationId xmlns:a16="http://schemas.microsoft.com/office/drawing/2014/main" id="{BB4EFD71-8AD4-4996-9A2B-E7572503B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3" name="그림 772">
                <a:extLst>
                  <a:ext uri="{FF2B5EF4-FFF2-40B4-BE49-F238E27FC236}">
                    <a16:creationId xmlns:a16="http://schemas.microsoft.com/office/drawing/2014/main" id="{A320D170-21D1-41F6-BC24-85B8491454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4" name="그림 773">
                <a:extLst>
                  <a:ext uri="{FF2B5EF4-FFF2-40B4-BE49-F238E27FC236}">
                    <a16:creationId xmlns:a16="http://schemas.microsoft.com/office/drawing/2014/main" id="{326A0A95-E759-4F8E-B499-9F254D363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5" name="그림 774">
                <a:extLst>
                  <a:ext uri="{FF2B5EF4-FFF2-40B4-BE49-F238E27FC236}">
                    <a16:creationId xmlns:a16="http://schemas.microsoft.com/office/drawing/2014/main" id="{396A9529-BFFE-4A69-A4A0-034AEE85A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6" name="그림 775">
                <a:extLst>
                  <a:ext uri="{FF2B5EF4-FFF2-40B4-BE49-F238E27FC236}">
                    <a16:creationId xmlns:a16="http://schemas.microsoft.com/office/drawing/2014/main" id="{0071866F-D87F-4869-8BF1-F3D2AED8B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7" name="그림 776">
                <a:extLst>
                  <a:ext uri="{FF2B5EF4-FFF2-40B4-BE49-F238E27FC236}">
                    <a16:creationId xmlns:a16="http://schemas.microsoft.com/office/drawing/2014/main" id="{3A43EF05-AD34-483A-A53A-F275BD4CB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grpSp>
          <p:nvGrpSpPr>
            <p:cNvPr id="778" name="그룹 777">
              <a:extLst>
                <a:ext uri="{FF2B5EF4-FFF2-40B4-BE49-F238E27FC236}">
                  <a16:creationId xmlns:a16="http://schemas.microsoft.com/office/drawing/2014/main" id="{2653CC36-DFE3-4597-938B-82BB7F90CF11}"/>
                </a:ext>
              </a:extLst>
            </p:cNvPr>
            <p:cNvGrpSpPr/>
            <p:nvPr/>
          </p:nvGrpSpPr>
          <p:grpSpPr>
            <a:xfrm>
              <a:off x="785819" y="2445044"/>
              <a:ext cx="1979303" cy="1015652"/>
              <a:chOff x="2673968" y="4656224"/>
              <a:chExt cx="1979303" cy="1015652"/>
            </a:xfrm>
          </p:grpSpPr>
          <p:pic>
            <p:nvPicPr>
              <p:cNvPr id="779" name="그림 778">
                <a:extLst>
                  <a:ext uri="{FF2B5EF4-FFF2-40B4-BE49-F238E27FC236}">
                    <a16:creationId xmlns:a16="http://schemas.microsoft.com/office/drawing/2014/main" id="{97779E6B-9A75-4A70-B9C0-770FF03B49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0" name="그림 779">
                <a:extLst>
                  <a:ext uri="{FF2B5EF4-FFF2-40B4-BE49-F238E27FC236}">
                    <a16:creationId xmlns:a16="http://schemas.microsoft.com/office/drawing/2014/main" id="{F023F573-25CA-403A-88C5-0D846DD1E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1" name="그림 780">
                <a:extLst>
                  <a:ext uri="{FF2B5EF4-FFF2-40B4-BE49-F238E27FC236}">
                    <a16:creationId xmlns:a16="http://schemas.microsoft.com/office/drawing/2014/main" id="{98CFE331-8F09-4976-BEBE-D181C01AF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2" name="그림 781">
                <a:extLst>
                  <a:ext uri="{FF2B5EF4-FFF2-40B4-BE49-F238E27FC236}">
                    <a16:creationId xmlns:a16="http://schemas.microsoft.com/office/drawing/2014/main" id="{9E56B1F4-A045-4832-8B29-D2F4DFB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3" name="그림 782">
                <a:extLst>
                  <a:ext uri="{FF2B5EF4-FFF2-40B4-BE49-F238E27FC236}">
                    <a16:creationId xmlns:a16="http://schemas.microsoft.com/office/drawing/2014/main" id="{D56B268A-287D-48F2-A73F-BED0E62B6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4" name="그림 783">
                <a:extLst>
                  <a:ext uri="{FF2B5EF4-FFF2-40B4-BE49-F238E27FC236}">
                    <a16:creationId xmlns:a16="http://schemas.microsoft.com/office/drawing/2014/main" id="{AA4EFEAD-17D5-4CF6-90DC-51345D4B79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pic>
          <p:nvPicPr>
            <p:cNvPr id="785" name="그림 784">
              <a:extLst>
                <a:ext uri="{FF2B5EF4-FFF2-40B4-BE49-F238E27FC236}">
                  <a16:creationId xmlns:a16="http://schemas.microsoft.com/office/drawing/2014/main" id="{E9036372-BAC2-4771-9FAC-35398FEEA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078" y="2681592"/>
              <a:ext cx="84407" cy="163849"/>
            </a:xfrm>
            <a:prstGeom prst="rect">
              <a:avLst/>
            </a:prstGeom>
          </p:spPr>
        </p:pic>
        <p:pic>
          <p:nvPicPr>
            <p:cNvPr id="786" name="그림 785">
              <a:extLst>
                <a:ext uri="{FF2B5EF4-FFF2-40B4-BE49-F238E27FC236}">
                  <a16:creationId xmlns:a16="http://schemas.microsoft.com/office/drawing/2014/main" id="{17B951C5-19DC-423D-AA95-F172B24B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09049" y="2284216"/>
              <a:ext cx="84407" cy="163849"/>
            </a:xfrm>
            <a:prstGeom prst="rect">
              <a:avLst/>
            </a:prstGeom>
          </p:spPr>
        </p:pic>
        <p:pic>
          <p:nvPicPr>
            <p:cNvPr id="787" name="그림 786">
              <a:extLst>
                <a:ext uri="{FF2B5EF4-FFF2-40B4-BE49-F238E27FC236}">
                  <a16:creationId xmlns:a16="http://schemas.microsoft.com/office/drawing/2014/main" id="{CDDEA20C-D09B-4177-9908-0863EB75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2232" y="2727492"/>
              <a:ext cx="84407" cy="163849"/>
            </a:xfrm>
            <a:prstGeom prst="rect">
              <a:avLst/>
            </a:prstGeom>
          </p:spPr>
        </p:pic>
        <p:pic>
          <p:nvPicPr>
            <p:cNvPr id="788" name="그림 787">
              <a:extLst>
                <a:ext uri="{FF2B5EF4-FFF2-40B4-BE49-F238E27FC236}">
                  <a16:creationId xmlns:a16="http://schemas.microsoft.com/office/drawing/2014/main" id="{7C613A3E-19F9-48B4-B3D1-18893AF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2950" y="2292470"/>
              <a:ext cx="84407" cy="163849"/>
            </a:xfrm>
            <a:prstGeom prst="rect">
              <a:avLst/>
            </a:prstGeom>
          </p:spPr>
        </p:pic>
        <p:pic>
          <p:nvPicPr>
            <p:cNvPr id="789" name="그림 788">
              <a:extLst>
                <a:ext uri="{FF2B5EF4-FFF2-40B4-BE49-F238E27FC236}">
                  <a16:creationId xmlns:a16="http://schemas.microsoft.com/office/drawing/2014/main" id="{EA479D7B-6832-41E6-B619-4E2628B1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4363" y="3428835"/>
              <a:ext cx="84407" cy="163849"/>
            </a:xfrm>
            <a:prstGeom prst="rect">
              <a:avLst/>
            </a:prstGeom>
          </p:spPr>
        </p:pic>
        <p:pic>
          <p:nvPicPr>
            <p:cNvPr id="790" name="그림 789">
              <a:extLst>
                <a:ext uri="{FF2B5EF4-FFF2-40B4-BE49-F238E27FC236}">
                  <a16:creationId xmlns:a16="http://schemas.microsoft.com/office/drawing/2014/main" id="{263FE81D-7E90-46E6-9A1E-B2A58C19D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9278" y="2578749"/>
              <a:ext cx="84407" cy="163849"/>
            </a:xfrm>
            <a:prstGeom prst="rect">
              <a:avLst/>
            </a:prstGeom>
          </p:spPr>
        </p:pic>
        <p:pic>
          <p:nvPicPr>
            <p:cNvPr id="791" name="그림 790">
              <a:extLst>
                <a:ext uri="{FF2B5EF4-FFF2-40B4-BE49-F238E27FC236}">
                  <a16:creationId xmlns:a16="http://schemas.microsoft.com/office/drawing/2014/main" id="{07FC79D4-2496-49EC-AE53-5CC900BFD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3755" y="2885722"/>
              <a:ext cx="84407" cy="163849"/>
            </a:xfrm>
            <a:prstGeom prst="rect">
              <a:avLst/>
            </a:prstGeom>
          </p:spPr>
        </p:pic>
        <p:pic>
          <p:nvPicPr>
            <p:cNvPr id="792" name="그림 791">
              <a:extLst>
                <a:ext uri="{FF2B5EF4-FFF2-40B4-BE49-F238E27FC236}">
                  <a16:creationId xmlns:a16="http://schemas.microsoft.com/office/drawing/2014/main" id="{457482D4-474A-4F1B-BA4C-92AFF588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19589" y="3164036"/>
              <a:ext cx="84407" cy="163849"/>
            </a:xfrm>
            <a:prstGeom prst="rect">
              <a:avLst/>
            </a:prstGeom>
          </p:spPr>
        </p:pic>
        <p:pic>
          <p:nvPicPr>
            <p:cNvPr id="793" name="그림 792">
              <a:extLst>
                <a:ext uri="{FF2B5EF4-FFF2-40B4-BE49-F238E27FC236}">
                  <a16:creationId xmlns:a16="http://schemas.microsoft.com/office/drawing/2014/main" id="{4620032C-44F7-480B-B107-9A7ECA596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55118" y="3120227"/>
              <a:ext cx="84407" cy="163849"/>
            </a:xfrm>
            <a:prstGeom prst="rect">
              <a:avLst/>
            </a:prstGeom>
          </p:spPr>
        </p:pic>
        <p:pic>
          <p:nvPicPr>
            <p:cNvPr id="794" name="그림 793">
              <a:extLst>
                <a:ext uri="{FF2B5EF4-FFF2-40B4-BE49-F238E27FC236}">
                  <a16:creationId xmlns:a16="http://schemas.microsoft.com/office/drawing/2014/main" id="{03C71046-98F9-4AFA-B770-999EC5251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74264" y="3050850"/>
              <a:ext cx="84407" cy="163849"/>
            </a:xfrm>
            <a:prstGeom prst="rect">
              <a:avLst/>
            </a:prstGeom>
          </p:spPr>
        </p:pic>
        <p:pic>
          <p:nvPicPr>
            <p:cNvPr id="795" name="그림 794">
              <a:extLst>
                <a:ext uri="{FF2B5EF4-FFF2-40B4-BE49-F238E27FC236}">
                  <a16:creationId xmlns:a16="http://schemas.microsoft.com/office/drawing/2014/main" id="{26DDE714-E203-43E2-B514-1F0A4305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8679" y="3556953"/>
              <a:ext cx="84407" cy="163849"/>
            </a:xfrm>
            <a:prstGeom prst="rect">
              <a:avLst/>
            </a:prstGeom>
          </p:spPr>
        </p:pic>
        <p:pic>
          <p:nvPicPr>
            <p:cNvPr id="796" name="그림 795">
              <a:extLst>
                <a:ext uri="{FF2B5EF4-FFF2-40B4-BE49-F238E27FC236}">
                  <a16:creationId xmlns:a16="http://schemas.microsoft.com/office/drawing/2014/main" id="{98EE85D1-3CBE-460A-9AF1-AEEEA694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8215" y="3512067"/>
              <a:ext cx="84407" cy="163849"/>
            </a:xfrm>
            <a:prstGeom prst="rect">
              <a:avLst/>
            </a:prstGeom>
          </p:spPr>
        </p:pic>
        <p:pic>
          <p:nvPicPr>
            <p:cNvPr id="797" name="그림 796">
              <a:extLst>
                <a:ext uri="{FF2B5EF4-FFF2-40B4-BE49-F238E27FC236}">
                  <a16:creationId xmlns:a16="http://schemas.microsoft.com/office/drawing/2014/main" id="{BE200A44-9C81-4B00-9B1F-30F9F288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2385" y="2810063"/>
              <a:ext cx="84407" cy="163849"/>
            </a:xfrm>
            <a:prstGeom prst="rect">
              <a:avLst/>
            </a:prstGeom>
          </p:spPr>
        </p:pic>
        <p:pic>
          <p:nvPicPr>
            <p:cNvPr id="798" name="그림 797">
              <a:extLst>
                <a:ext uri="{FF2B5EF4-FFF2-40B4-BE49-F238E27FC236}">
                  <a16:creationId xmlns:a16="http://schemas.microsoft.com/office/drawing/2014/main" id="{CBE85CFD-DDF4-41BF-A2B9-692FE4BD9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559" y="2449797"/>
              <a:ext cx="84407" cy="163849"/>
            </a:xfrm>
            <a:prstGeom prst="rect">
              <a:avLst/>
            </a:prstGeom>
          </p:spPr>
        </p:pic>
        <p:pic>
          <p:nvPicPr>
            <p:cNvPr id="799" name="그림 798">
              <a:extLst>
                <a:ext uri="{FF2B5EF4-FFF2-40B4-BE49-F238E27FC236}">
                  <a16:creationId xmlns:a16="http://schemas.microsoft.com/office/drawing/2014/main" id="{F6126491-85F3-4BD2-9926-A24846808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31225" y="2441579"/>
              <a:ext cx="93005" cy="160091"/>
            </a:xfrm>
            <a:prstGeom prst="rect">
              <a:avLst/>
            </a:prstGeom>
          </p:spPr>
        </p:pic>
        <p:pic>
          <p:nvPicPr>
            <p:cNvPr id="800" name="그림 799">
              <a:extLst>
                <a:ext uri="{FF2B5EF4-FFF2-40B4-BE49-F238E27FC236}">
                  <a16:creationId xmlns:a16="http://schemas.microsoft.com/office/drawing/2014/main" id="{11210630-A4FD-4E0B-BBFA-E36456C28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5881" y="2333093"/>
              <a:ext cx="77328" cy="149949"/>
            </a:xfrm>
            <a:prstGeom prst="rect">
              <a:avLst/>
            </a:prstGeom>
          </p:spPr>
        </p:pic>
        <p:pic>
          <p:nvPicPr>
            <p:cNvPr id="801" name="그림 800">
              <a:extLst>
                <a:ext uri="{FF2B5EF4-FFF2-40B4-BE49-F238E27FC236}">
                  <a16:creationId xmlns:a16="http://schemas.microsoft.com/office/drawing/2014/main" id="{D90E85BC-824B-4C61-A482-67B0F3DD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907" y="2785466"/>
              <a:ext cx="77328" cy="149949"/>
            </a:xfrm>
            <a:prstGeom prst="rect">
              <a:avLst/>
            </a:prstGeom>
          </p:spPr>
        </p:pic>
        <p:pic>
          <p:nvPicPr>
            <p:cNvPr id="802" name="그림 801">
              <a:extLst>
                <a:ext uri="{FF2B5EF4-FFF2-40B4-BE49-F238E27FC236}">
                  <a16:creationId xmlns:a16="http://schemas.microsoft.com/office/drawing/2014/main" id="{2AD55D9C-0EB2-4132-94EC-933A361B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700" y="2794552"/>
              <a:ext cx="77328" cy="149949"/>
            </a:xfrm>
            <a:prstGeom prst="rect">
              <a:avLst/>
            </a:prstGeom>
          </p:spPr>
        </p:pic>
        <p:pic>
          <p:nvPicPr>
            <p:cNvPr id="803" name="그림 802">
              <a:extLst>
                <a:ext uri="{FF2B5EF4-FFF2-40B4-BE49-F238E27FC236}">
                  <a16:creationId xmlns:a16="http://schemas.microsoft.com/office/drawing/2014/main" id="{CB00B8AC-691E-4600-9336-5B9701C2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5325" y="3524085"/>
              <a:ext cx="77328" cy="149949"/>
            </a:xfrm>
            <a:prstGeom prst="rect">
              <a:avLst/>
            </a:prstGeom>
          </p:spPr>
        </p:pic>
        <p:pic>
          <p:nvPicPr>
            <p:cNvPr id="804" name="그림 803">
              <a:extLst>
                <a:ext uri="{FF2B5EF4-FFF2-40B4-BE49-F238E27FC236}">
                  <a16:creationId xmlns:a16="http://schemas.microsoft.com/office/drawing/2014/main" id="{9A407478-AE6A-4D10-B1A4-9A6256EB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0528" y="3321596"/>
              <a:ext cx="77328" cy="149949"/>
            </a:xfrm>
            <a:prstGeom prst="rect">
              <a:avLst/>
            </a:prstGeom>
          </p:spPr>
        </p:pic>
        <p:pic>
          <p:nvPicPr>
            <p:cNvPr id="805" name="그림 804">
              <a:extLst>
                <a:ext uri="{FF2B5EF4-FFF2-40B4-BE49-F238E27FC236}">
                  <a16:creationId xmlns:a16="http://schemas.microsoft.com/office/drawing/2014/main" id="{5615F45B-54C1-47AA-B219-B9698CAE4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8229" y="3021217"/>
              <a:ext cx="77328" cy="149949"/>
            </a:xfrm>
            <a:prstGeom prst="rect">
              <a:avLst/>
            </a:prstGeom>
          </p:spPr>
        </p:pic>
        <p:pic>
          <p:nvPicPr>
            <p:cNvPr id="806" name="그림 805">
              <a:extLst>
                <a:ext uri="{FF2B5EF4-FFF2-40B4-BE49-F238E27FC236}">
                  <a16:creationId xmlns:a16="http://schemas.microsoft.com/office/drawing/2014/main" id="{85C6B17F-EAAB-47F7-B194-D2D93ADD1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1569" y="2673453"/>
              <a:ext cx="77328" cy="149949"/>
            </a:xfrm>
            <a:prstGeom prst="rect">
              <a:avLst/>
            </a:prstGeom>
          </p:spPr>
        </p:pic>
        <p:pic>
          <p:nvPicPr>
            <p:cNvPr id="807" name="그림 806">
              <a:extLst>
                <a:ext uri="{FF2B5EF4-FFF2-40B4-BE49-F238E27FC236}">
                  <a16:creationId xmlns:a16="http://schemas.microsoft.com/office/drawing/2014/main" id="{EAB4EA80-2C81-487B-A6CF-FFE8BE49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2159" y="2777713"/>
              <a:ext cx="77328" cy="149949"/>
            </a:xfrm>
            <a:prstGeom prst="rect">
              <a:avLst/>
            </a:prstGeom>
          </p:spPr>
        </p:pic>
        <p:pic>
          <p:nvPicPr>
            <p:cNvPr id="808" name="그림 807">
              <a:extLst>
                <a:ext uri="{FF2B5EF4-FFF2-40B4-BE49-F238E27FC236}">
                  <a16:creationId xmlns:a16="http://schemas.microsoft.com/office/drawing/2014/main" id="{E5F96F0C-DBE9-4738-85BE-55654C1E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430" y="2744135"/>
              <a:ext cx="77328" cy="149949"/>
            </a:xfrm>
            <a:prstGeom prst="rect">
              <a:avLst/>
            </a:prstGeom>
          </p:spPr>
        </p:pic>
        <p:pic>
          <p:nvPicPr>
            <p:cNvPr id="809" name="그림 808">
              <a:extLst>
                <a:ext uri="{FF2B5EF4-FFF2-40B4-BE49-F238E27FC236}">
                  <a16:creationId xmlns:a16="http://schemas.microsoft.com/office/drawing/2014/main" id="{13D7E6FA-2423-4CF5-A052-985BD927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19" y="2924818"/>
              <a:ext cx="77328" cy="149949"/>
            </a:xfrm>
            <a:prstGeom prst="rect">
              <a:avLst/>
            </a:prstGeom>
          </p:spPr>
        </p:pic>
        <p:pic>
          <p:nvPicPr>
            <p:cNvPr id="810" name="그림 809">
              <a:extLst>
                <a:ext uri="{FF2B5EF4-FFF2-40B4-BE49-F238E27FC236}">
                  <a16:creationId xmlns:a16="http://schemas.microsoft.com/office/drawing/2014/main" id="{190F97CD-F37C-460C-9B87-96744A75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8817" y="2338206"/>
              <a:ext cx="77328" cy="149949"/>
            </a:xfrm>
            <a:prstGeom prst="rect">
              <a:avLst/>
            </a:prstGeom>
          </p:spPr>
        </p:pic>
        <p:pic>
          <p:nvPicPr>
            <p:cNvPr id="811" name="그림 810">
              <a:extLst>
                <a:ext uri="{FF2B5EF4-FFF2-40B4-BE49-F238E27FC236}">
                  <a16:creationId xmlns:a16="http://schemas.microsoft.com/office/drawing/2014/main" id="{ACF25294-8E39-48A9-B5A0-9778574A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8271" y="3490262"/>
              <a:ext cx="77328" cy="149949"/>
            </a:xfrm>
            <a:prstGeom prst="rect">
              <a:avLst/>
            </a:prstGeom>
          </p:spPr>
        </p:pic>
        <p:pic>
          <p:nvPicPr>
            <p:cNvPr id="812" name="그림 811">
              <a:extLst>
                <a:ext uri="{FF2B5EF4-FFF2-40B4-BE49-F238E27FC236}">
                  <a16:creationId xmlns:a16="http://schemas.microsoft.com/office/drawing/2014/main" id="{EF88F391-5A1F-4C4D-95B3-906A65B9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4293" y="2951645"/>
              <a:ext cx="109189" cy="192787"/>
            </a:xfrm>
            <a:prstGeom prst="rect">
              <a:avLst/>
            </a:prstGeom>
          </p:spPr>
        </p:pic>
        <p:pic>
          <p:nvPicPr>
            <p:cNvPr id="813" name="그림 812">
              <a:extLst>
                <a:ext uri="{FF2B5EF4-FFF2-40B4-BE49-F238E27FC236}">
                  <a16:creationId xmlns:a16="http://schemas.microsoft.com/office/drawing/2014/main" id="{F6C018FB-7850-44B2-A2E8-134F9FDB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0216" y="2342823"/>
              <a:ext cx="109189" cy="192787"/>
            </a:xfrm>
            <a:prstGeom prst="rect">
              <a:avLst/>
            </a:prstGeom>
          </p:spPr>
        </p:pic>
        <p:pic>
          <p:nvPicPr>
            <p:cNvPr id="814" name="그림 813">
              <a:extLst>
                <a:ext uri="{FF2B5EF4-FFF2-40B4-BE49-F238E27FC236}">
                  <a16:creationId xmlns:a16="http://schemas.microsoft.com/office/drawing/2014/main" id="{A16832D8-0515-4169-9E00-6F280327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7268" y="3443422"/>
              <a:ext cx="109189" cy="192787"/>
            </a:xfrm>
            <a:prstGeom prst="rect">
              <a:avLst/>
            </a:prstGeom>
          </p:spPr>
        </p:pic>
        <p:pic>
          <p:nvPicPr>
            <p:cNvPr id="815" name="그림 814">
              <a:extLst>
                <a:ext uri="{FF2B5EF4-FFF2-40B4-BE49-F238E27FC236}">
                  <a16:creationId xmlns:a16="http://schemas.microsoft.com/office/drawing/2014/main" id="{BDA9CFBB-E8B9-4F77-B6F3-9E7BE0999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433" y="2881980"/>
              <a:ext cx="109189" cy="192787"/>
            </a:xfrm>
            <a:prstGeom prst="rect">
              <a:avLst/>
            </a:prstGeom>
          </p:spPr>
        </p:pic>
        <p:pic>
          <p:nvPicPr>
            <p:cNvPr id="816" name="그림 815">
              <a:extLst>
                <a:ext uri="{FF2B5EF4-FFF2-40B4-BE49-F238E27FC236}">
                  <a16:creationId xmlns:a16="http://schemas.microsoft.com/office/drawing/2014/main" id="{1C85FA42-D6F0-425C-BFF8-2B1C099A4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9398" y="3036380"/>
              <a:ext cx="109189" cy="192787"/>
            </a:xfrm>
            <a:prstGeom prst="rect">
              <a:avLst/>
            </a:prstGeom>
          </p:spPr>
        </p:pic>
        <p:pic>
          <p:nvPicPr>
            <p:cNvPr id="817" name="그림 816">
              <a:extLst>
                <a:ext uri="{FF2B5EF4-FFF2-40B4-BE49-F238E27FC236}">
                  <a16:creationId xmlns:a16="http://schemas.microsoft.com/office/drawing/2014/main" id="{BCB54CF2-BE31-4BD5-8E56-B3946156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2840" y="3426257"/>
              <a:ext cx="109189" cy="192787"/>
            </a:xfrm>
            <a:prstGeom prst="rect">
              <a:avLst/>
            </a:prstGeom>
          </p:spPr>
        </p:pic>
        <p:pic>
          <p:nvPicPr>
            <p:cNvPr id="818" name="그림 817">
              <a:extLst>
                <a:ext uri="{FF2B5EF4-FFF2-40B4-BE49-F238E27FC236}">
                  <a16:creationId xmlns:a16="http://schemas.microsoft.com/office/drawing/2014/main" id="{550AA52C-0A1C-491A-AA0F-5E72906D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5099" y="3322665"/>
              <a:ext cx="109189" cy="192787"/>
            </a:xfrm>
            <a:prstGeom prst="rect">
              <a:avLst/>
            </a:prstGeom>
          </p:spPr>
        </p:pic>
        <p:pic>
          <p:nvPicPr>
            <p:cNvPr id="819" name="그림 818">
              <a:extLst>
                <a:ext uri="{FF2B5EF4-FFF2-40B4-BE49-F238E27FC236}">
                  <a16:creationId xmlns:a16="http://schemas.microsoft.com/office/drawing/2014/main" id="{2690BE3B-67DC-4CB6-BB3A-86DA95FD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779" y="2867890"/>
              <a:ext cx="109189" cy="192787"/>
            </a:xfrm>
            <a:prstGeom prst="rect">
              <a:avLst/>
            </a:prstGeom>
          </p:spPr>
        </p:pic>
        <p:pic>
          <p:nvPicPr>
            <p:cNvPr id="820" name="그림 819">
              <a:extLst>
                <a:ext uri="{FF2B5EF4-FFF2-40B4-BE49-F238E27FC236}">
                  <a16:creationId xmlns:a16="http://schemas.microsoft.com/office/drawing/2014/main" id="{5D38D645-4503-407B-8780-7071D824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2963" y="2741770"/>
              <a:ext cx="109189" cy="192787"/>
            </a:xfrm>
            <a:prstGeom prst="rect">
              <a:avLst/>
            </a:prstGeom>
          </p:spPr>
        </p:pic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DEA688B9-531E-4278-9EE1-EC7134985520}"/>
                </a:ext>
              </a:extLst>
            </p:cNvPr>
            <p:cNvGrpSpPr/>
            <p:nvPr/>
          </p:nvGrpSpPr>
          <p:grpSpPr>
            <a:xfrm>
              <a:off x="749918" y="2981740"/>
              <a:ext cx="584138" cy="309473"/>
              <a:chOff x="3023433" y="5115121"/>
              <a:chExt cx="584138" cy="309473"/>
            </a:xfrm>
          </p:grpSpPr>
          <p:pic>
            <p:nvPicPr>
              <p:cNvPr id="822" name="그림 821">
                <a:extLst>
                  <a:ext uri="{FF2B5EF4-FFF2-40B4-BE49-F238E27FC236}">
                    <a16:creationId xmlns:a16="http://schemas.microsoft.com/office/drawing/2014/main" id="{ACA0E13D-DDE0-4DC9-A84B-1DF49AC466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3" name="그림 822">
                <a:extLst>
                  <a:ext uri="{FF2B5EF4-FFF2-40B4-BE49-F238E27FC236}">
                    <a16:creationId xmlns:a16="http://schemas.microsoft.com/office/drawing/2014/main" id="{98FA7FB2-B70B-43DB-9BA5-55284D5996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4" name="그림 823">
                <a:extLst>
                  <a:ext uri="{FF2B5EF4-FFF2-40B4-BE49-F238E27FC236}">
                    <a16:creationId xmlns:a16="http://schemas.microsoft.com/office/drawing/2014/main" id="{EC1E565C-3E00-48DF-80B7-CDFB8C6B1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5" name="그림 824">
                <a:extLst>
                  <a:ext uri="{FF2B5EF4-FFF2-40B4-BE49-F238E27FC236}">
                    <a16:creationId xmlns:a16="http://schemas.microsoft.com/office/drawing/2014/main" id="{27A997BC-D286-47DA-BE89-EFDABB1BA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826" name="그룹 825">
              <a:extLst>
                <a:ext uri="{FF2B5EF4-FFF2-40B4-BE49-F238E27FC236}">
                  <a16:creationId xmlns:a16="http://schemas.microsoft.com/office/drawing/2014/main" id="{5305E3F4-2A72-4E75-974B-98412347AC70}"/>
                </a:ext>
              </a:extLst>
            </p:cNvPr>
            <p:cNvGrpSpPr/>
            <p:nvPr/>
          </p:nvGrpSpPr>
          <p:grpSpPr>
            <a:xfrm>
              <a:off x="2270078" y="2929739"/>
              <a:ext cx="566280" cy="291376"/>
              <a:chOff x="3751073" y="4656047"/>
              <a:chExt cx="566280" cy="291376"/>
            </a:xfrm>
          </p:grpSpPr>
          <p:pic>
            <p:nvPicPr>
              <p:cNvPr id="827" name="그림 826">
                <a:extLst>
                  <a:ext uri="{FF2B5EF4-FFF2-40B4-BE49-F238E27FC236}">
                    <a16:creationId xmlns:a16="http://schemas.microsoft.com/office/drawing/2014/main" id="{3BD00AEB-5150-4A61-BECB-A2BD0BA78A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751073" y="4713079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8" name="그림 827">
                <a:extLst>
                  <a:ext uri="{FF2B5EF4-FFF2-40B4-BE49-F238E27FC236}">
                    <a16:creationId xmlns:a16="http://schemas.microsoft.com/office/drawing/2014/main" id="{B74CD55C-51BC-4D12-B07C-9F4ACD5863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70172" y="4656047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9" name="그림 828">
                <a:extLst>
                  <a:ext uri="{FF2B5EF4-FFF2-40B4-BE49-F238E27FC236}">
                    <a16:creationId xmlns:a16="http://schemas.microsoft.com/office/drawing/2014/main" id="{D57FFE17-34BA-41BA-892C-71175D52D2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4005868" y="4717125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30" name="그림 829">
                <a:extLst>
                  <a:ext uri="{FF2B5EF4-FFF2-40B4-BE49-F238E27FC236}">
                    <a16:creationId xmlns:a16="http://schemas.microsoft.com/office/drawing/2014/main" id="{0EA36761-72E0-41B5-8E1B-7455246FDB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98953" y="4780926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831" name="그림 830">
              <a:extLst>
                <a:ext uri="{FF2B5EF4-FFF2-40B4-BE49-F238E27FC236}">
                  <a16:creationId xmlns:a16="http://schemas.microsoft.com/office/drawing/2014/main" id="{6EDBCE07-096C-4788-98AE-DBBA94FC7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3994" y="3062220"/>
              <a:ext cx="84407" cy="163849"/>
            </a:xfrm>
            <a:prstGeom prst="rect">
              <a:avLst/>
            </a:prstGeom>
          </p:spPr>
        </p:pic>
        <p:pic>
          <p:nvPicPr>
            <p:cNvPr id="832" name="그림 831">
              <a:extLst>
                <a:ext uri="{FF2B5EF4-FFF2-40B4-BE49-F238E27FC236}">
                  <a16:creationId xmlns:a16="http://schemas.microsoft.com/office/drawing/2014/main" id="{050FCE46-6766-4AF2-8720-3FD29B278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7920" y="3260877"/>
              <a:ext cx="84407" cy="163849"/>
            </a:xfrm>
            <a:prstGeom prst="rect">
              <a:avLst/>
            </a:prstGeom>
          </p:spPr>
        </p:pic>
      </p:grp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8B650B6A-6AAE-4C66-82D3-AA21AEB8778E}"/>
              </a:ext>
            </a:extLst>
          </p:cNvPr>
          <p:cNvSpPr/>
          <p:nvPr/>
        </p:nvSpPr>
        <p:spPr>
          <a:xfrm rot="1611955">
            <a:off x="965036" y="5096440"/>
            <a:ext cx="2960385" cy="1102897"/>
          </a:xfrm>
          <a:prstGeom prst="parallelogram">
            <a:avLst>
              <a:gd name="adj" fmla="val 69400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" name="평행 사변형 531">
            <a:extLst>
              <a:ext uri="{FF2B5EF4-FFF2-40B4-BE49-F238E27FC236}">
                <a16:creationId xmlns:a16="http://schemas.microsoft.com/office/drawing/2014/main" id="{1CA35D00-2079-4A15-A7DC-1B91B0165877}"/>
              </a:ext>
            </a:extLst>
          </p:cNvPr>
          <p:cNvSpPr/>
          <p:nvPr/>
        </p:nvSpPr>
        <p:spPr>
          <a:xfrm rot="1611955">
            <a:off x="2612731" y="4366393"/>
            <a:ext cx="26710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6" name="평행 사변형 565">
            <a:extLst>
              <a:ext uri="{FF2B5EF4-FFF2-40B4-BE49-F238E27FC236}">
                <a16:creationId xmlns:a16="http://schemas.microsoft.com/office/drawing/2014/main" id="{FE8FE212-9A4B-4881-9C8F-1B0F32C65349}"/>
              </a:ext>
            </a:extLst>
          </p:cNvPr>
          <p:cNvSpPr/>
          <p:nvPr/>
        </p:nvSpPr>
        <p:spPr>
          <a:xfrm rot="1611955">
            <a:off x="3875603" y="3637957"/>
            <a:ext cx="2807518" cy="112169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0" name="평행 사변형 569">
            <a:extLst>
              <a:ext uri="{FF2B5EF4-FFF2-40B4-BE49-F238E27FC236}">
                <a16:creationId xmlns:a16="http://schemas.microsoft.com/office/drawing/2014/main" id="{4FC5E986-50D2-4CB5-9ED7-966AEA3F4DBA}"/>
              </a:ext>
            </a:extLst>
          </p:cNvPr>
          <p:cNvSpPr/>
          <p:nvPr/>
        </p:nvSpPr>
        <p:spPr>
          <a:xfrm rot="1611955">
            <a:off x="8346538" y="1020931"/>
            <a:ext cx="3026728" cy="1258193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D807D287-A9D6-4F3D-907C-FEC2DD23ADBA}"/>
              </a:ext>
            </a:extLst>
          </p:cNvPr>
          <p:cNvSpPr txBox="1"/>
          <p:nvPr/>
        </p:nvSpPr>
        <p:spPr>
          <a:xfrm>
            <a:off x="1175787" y="3685269"/>
            <a:ext cx="2557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2.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암호 던전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불빛 따라하기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F5E5D2E8-72F1-4F6B-8850-071B0D32B238}"/>
              </a:ext>
            </a:extLst>
          </p:cNvPr>
          <p:cNvSpPr txBox="1"/>
          <p:nvPr/>
        </p:nvSpPr>
        <p:spPr>
          <a:xfrm>
            <a:off x="5038971" y="4721950"/>
            <a:ext cx="2716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3.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강 건너기 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선 따라 이동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손바닥 따라 이동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CC53D0-995E-4221-B06F-B8AA105C0DF1}"/>
              </a:ext>
            </a:extLst>
          </p:cNvPr>
          <p:cNvGrpSpPr/>
          <p:nvPr/>
        </p:nvGrpSpPr>
        <p:grpSpPr>
          <a:xfrm>
            <a:off x="6894300" y="1700476"/>
            <a:ext cx="3147264" cy="1570192"/>
            <a:chOff x="7067608" y="1921526"/>
            <a:chExt cx="2920031" cy="1456824"/>
          </a:xfrm>
        </p:grpSpPr>
        <p:grpSp>
          <p:nvGrpSpPr>
            <p:cNvPr id="613" name="그룹 612">
              <a:extLst>
                <a:ext uri="{FF2B5EF4-FFF2-40B4-BE49-F238E27FC236}">
                  <a16:creationId xmlns:a16="http://schemas.microsoft.com/office/drawing/2014/main" id="{97E03981-8C0A-4303-8806-04CDFC7032D0}"/>
                </a:ext>
              </a:extLst>
            </p:cNvPr>
            <p:cNvGrpSpPr/>
            <p:nvPr/>
          </p:nvGrpSpPr>
          <p:grpSpPr>
            <a:xfrm>
              <a:off x="7086720" y="1921526"/>
              <a:ext cx="2845437" cy="1426333"/>
              <a:chOff x="1787525" y="5212616"/>
              <a:chExt cx="2845437" cy="1426333"/>
            </a:xfrm>
          </p:grpSpPr>
          <p:grpSp>
            <p:nvGrpSpPr>
              <p:cNvPr id="619" name="그룹 618">
                <a:extLst>
                  <a:ext uri="{FF2B5EF4-FFF2-40B4-BE49-F238E27FC236}">
                    <a16:creationId xmlns:a16="http://schemas.microsoft.com/office/drawing/2014/main" id="{82DEF960-F4FD-4BB9-B219-5C4C50FD3649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22" name="그룹 721">
                  <a:extLst>
                    <a:ext uri="{FF2B5EF4-FFF2-40B4-BE49-F238E27FC236}">
                      <a16:creationId xmlns:a16="http://schemas.microsoft.com/office/drawing/2014/main" id="{0D5ACD7B-3D64-4AA6-903B-C9A73B8F6E36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838" name="그룹 837">
                    <a:extLst>
                      <a:ext uri="{FF2B5EF4-FFF2-40B4-BE49-F238E27FC236}">
                        <a16:creationId xmlns:a16="http://schemas.microsoft.com/office/drawing/2014/main" id="{427E65FD-4BAE-417A-A616-BB8E39D1735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28811A7-D6AA-4E95-AFC5-F1E3C21A4F9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59E0AE3-E28B-4AB1-B0D3-5095545197B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839" name="그룹 838">
                    <a:extLst>
                      <a:ext uri="{FF2B5EF4-FFF2-40B4-BE49-F238E27FC236}">
                        <a16:creationId xmlns:a16="http://schemas.microsoft.com/office/drawing/2014/main" id="{C4140354-0E5A-497F-8FCC-23B861A94E6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4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6092425-2E07-4920-A313-0C2EF2A10F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4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C999C6-3287-4BFE-AAC3-00379B7803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840" name="그룹 839">
                    <a:extLst>
                      <a:ext uri="{FF2B5EF4-FFF2-40B4-BE49-F238E27FC236}">
                        <a16:creationId xmlns:a16="http://schemas.microsoft.com/office/drawing/2014/main" id="{C7AE0E14-C909-4BEA-9C0B-E3FCF63EB66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3393E12-F610-44CD-B556-E428B5ED9F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4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351CF60-F490-4736-84CF-B5FE14C9458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23" name="그룹 722">
                  <a:extLst>
                    <a:ext uri="{FF2B5EF4-FFF2-40B4-BE49-F238E27FC236}">
                      <a16:creationId xmlns:a16="http://schemas.microsoft.com/office/drawing/2014/main" id="{9837353F-4238-4E39-AEBD-C1288232E088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24" name="그룹 723">
                    <a:extLst>
                      <a:ext uri="{FF2B5EF4-FFF2-40B4-BE49-F238E27FC236}">
                        <a16:creationId xmlns:a16="http://schemas.microsoft.com/office/drawing/2014/main" id="{37E496B7-2D86-451B-A77C-324A94EF830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319F061-7B20-4628-AB5A-5C85FE79F2A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ED7F1A3-098A-43BA-B5DB-49105B6F95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25" name="그룹 724">
                    <a:extLst>
                      <a:ext uri="{FF2B5EF4-FFF2-40B4-BE49-F238E27FC236}">
                        <a16:creationId xmlns:a16="http://schemas.microsoft.com/office/drawing/2014/main" id="{D3C54EEA-3D16-4ED5-906A-F13B4920165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83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084A078-8BBB-4071-88E7-75503CF9B05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3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0C06931-21ED-4728-99C5-1A1CC177C76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26" name="그룹 725">
                    <a:extLst>
                      <a:ext uri="{FF2B5EF4-FFF2-40B4-BE49-F238E27FC236}">
                        <a16:creationId xmlns:a16="http://schemas.microsoft.com/office/drawing/2014/main" id="{EE47F0A8-BF49-4DE1-BFE3-0DF8F6790B0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2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48CE759-21F6-42B4-A4B9-E3F6009A3FE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3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A53D562-C742-4F87-A8C8-C29977BFD51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626" name="그룹 625">
                <a:extLst>
                  <a:ext uri="{FF2B5EF4-FFF2-40B4-BE49-F238E27FC236}">
                    <a16:creationId xmlns:a16="http://schemas.microsoft.com/office/drawing/2014/main" id="{93827AAE-A82D-494C-9598-41926FA6D50D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71" name="그룹 670">
                  <a:extLst>
                    <a:ext uri="{FF2B5EF4-FFF2-40B4-BE49-F238E27FC236}">
                      <a16:creationId xmlns:a16="http://schemas.microsoft.com/office/drawing/2014/main" id="{7E16F131-BC9F-427F-9936-C23ACA46404C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82" name="그룹 681">
                    <a:extLst>
                      <a:ext uri="{FF2B5EF4-FFF2-40B4-BE49-F238E27FC236}">
                        <a16:creationId xmlns:a16="http://schemas.microsoft.com/office/drawing/2014/main" id="{C7A87E7A-EA01-493B-9F79-040F2D9C94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19F1D94-973B-4472-AB89-8EEDC42424B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2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E3BA95D-5AA4-411A-AE58-4DE9A54C062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83" name="그룹 682">
                    <a:extLst>
                      <a:ext uri="{FF2B5EF4-FFF2-40B4-BE49-F238E27FC236}">
                        <a16:creationId xmlns:a16="http://schemas.microsoft.com/office/drawing/2014/main" id="{30231156-A7B5-4F78-9925-F4B59E18CCF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AF83760-B729-4B9E-91CF-82728BAE6DA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8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38F03A2-D5B3-42F3-A10F-C8003F67B45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84" name="그룹 683">
                    <a:extLst>
                      <a:ext uri="{FF2B5EF4-FFF2-40B4-BE49-F238E27FC236}">
                        <a16:creationId xmlns:a16="http://schemas.microsoft.com/office/drawing/2014/main" id="{C774C052-FB7F-44F5-8935-46BA5A4FC4A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EB859A6-FC75-4D05-ACF7-AED0C9E4F5A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8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9F65A33-A1E4-4ED0-94D0-2D80295F873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72" name="그룹 671">
                  <a:extLst>
                    <a:ext uri="{FF2B5EF4-FFF2-40B4-BE49-F238E27FC236}">
                      <a16:creationId xmlns:a16="http://schemas.microsoft.com/office/drawing/2014/main" id="{BBE5967A-4CCB-4D0A-8AED-F762CF5FBB31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73" name="그룹 672">
                    <a:extLst>
                      <a:ext uri="{FF2B5EF4-FFF2-40B4-BE49-F238E27FC236}">
                        <a16:creationId xmlns:a16="http://schemas.microsoft.com/office/drawing/2014/main" id="{228F2C96-EBAE-47E8-8BBD-0B107EC3CA8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8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2611D47-7E1A-46CE-8689-555533819AA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8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F4FC274-FDBA-4C8C-96E9-E5419722C4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74" name="그룹 673">
                    <a:extLst>
                      <a:ext uri="{FF2B5EF4-FFF2-40B4-BE49-F238E27FC236}">
                        <a16:creationId xmlns:a16="http://schemas.microsoft.com/office/drawing/2014/main" id="{AB04E590-EFAE-4EAD-A8DE-EB404207E43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7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5D59E03-F0F3-44F7-AE12-30C2568F1F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C5E26F5-D398-4D93-90FB-91C78C44977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75" name="그룹 674">
                    <a:extLst>
                      <a:ext uri="{FF2B5EF4-FFF2-40B4-BE49-F238E27FC236}">
                        <a16:creationId xmlns:a16="http://schemas.microsoft.com/office/drawing/2014/main" id="{77B0D5C2-FDB3-4BFC-98B9-3076EB510C9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7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FF54080-A8F7-4975-BE89-E7E34A5ABAF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C966F67-0683-4DB6-BD54-E6768C99572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849" name="그룹 848">
              <a:extLst>
                <a:ext uri="{FF2B5EF4-FFF2-40B4-BE49-F238E27FC236}">
                  <a16:creationId xmlns:a16="http://schemas.microsoft.com/office/drawing/2014/main" id="{F714665D-DEDE-4418-B9E7-A6AFE1BF1770}"/>
                </a:ext>
              </a:extLst>
            </p:cNvPr>
            <p:cNvGrpSpPr/>
            <p:nvPr/>
          </p:nvGrpSpPr>
          <p:grpSpPr>
            <a:xfrm>
              <a:off x="7067608" y="2362951"/>
              <a:ext cx="2074744" cy="1015399"/>
              <a:chOff x="6840210" y="2540527"/>
              <a:chExt cx="2074744" cy="1015399"/>
            </a:xfrm>
          </p:grpSpPr>
          <p:pic>
            <p:nvPicPr>
              <p:cNvPr id="850" name="그림 849">
                <a:extLst>
                  <a:ext uri="{FF2B5EF4-FFF2-40B4-BE49-F238E27FC236}">
                    <a16:creationId xmlns:a16="http://schemas.microsoft.com/office/drawing/2014/main" id="{7375BBE1-19A9-4669-92CB-B7753B3743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1" name="그림 850">
                <a:extLst>
                  <a:ext uri="{FF2B5EF4-FFF2-40B4-BE49-F238E27FC236}">
                    <a16:creationId xmlns:a16="http://schemas.microsoft.com/office/drawing/2014/main" id="{AC5FA34A-29DF-4278-8579-AB98E4864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2" name="그림 851">
                <a:extLst>
                  <a:ext uri="{FF2B5EF4-FFF2-40B4-BE49-F238E27FC236}">
                    <a16:creationId xmlns:a16="http://schemas.microsoft.com/office/drawing/2014/main" id="{F9811CBC-AA13-4C0A-9085-39E250E974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3" name="그림 852">
                <a:extLst>
                  <a:ext uri="{FF2B5EF4-FFF2-40B4-BE49-F238E27FC236}">
                    <a16:creationId xmlns:a16="http://schemas.microsoft.com/office/drawing/2014/main" id="{848D3785-11B7-46DF-B2CF-C9B79BD0C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4" name="그림 853">
                <a:extLst>
                  <a:ext uri="{FF2B5EF4-FFF2-40B4-BE49-F238E27FC236}">
                    <a16:creationId xmlns:a16="http://schemas.microsoft.com/office/drawing/2014/main" id="{3A0720C0-0A6F-4804-A416-1E7DDCBE3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5" name="그림 854">
                <a:extLst>
                  <a:ext uri="{FF2B5EF4-FFF2-40B4-BE49-F238E27FC236}">
                    <a16:creationId xmlns:a16="http://schemas.microsoft.com/office/drawing/2014/main" id="{3248D862-54BC-4EDD-82DA-F02FAFC4CD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856" name="그룹 855">
              <a:extLst>
                <a:ext uri="{FF2B5EF4-FFF2-40B4-BE49-F238E27FC236}">
                  <a16:creationId xmlns:a16="http://schemas.microsoft.com/office/drawing/2014/main" id="{6D8BAD15-DE7B-44F0-A6B0-64D43D2678F4}"/>
                </a:ext>
              </a:extLst>
            </p:cNvPr>
            <p:cNvGrpSpPr/>
            <p:nvPr/>
          </p:nvGrpSpPr>
          <p:grpSpPr>
            <a:xfrm>
              <a:off x="7353672" y="2219904"/>
              <a:ext cx="2074744" cy="1015399"/>
              <a:chOff x="6840210" y="2540527"/>
              <a:chExt cx="2074744" cy="1015399"/>
            </a:xfrm>
          </p:grpSpPr>
          <p:pic>
            <p:nvPicPr>
              <p:cNvPr id="857" name="그림 856">
                <a:extLst>
                  <a:ext uri="{FF2B5EF4-FFF2-40B4-BE49-F238E27FC236}">
                    <a16:creationId xmlns:a16="http://schemas.microsoft.com/office/drawing/2014/main" id="{86B8ECBD-57AA-4A82-B02F-92D4B8C9A7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8" name="그림 857">
                <a:extLst>
                  <a:ext uri="{FF2B5EF4-FFF2-40B4-BE49-F238E27FC236}">
                    <a16:creationId xmlns:a16="http://schemas.microsoft.com/office/drawing/2014/main" id="{C07E77AE-681A-418D-B8B2-8C8E4DB478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59" name="그림 858">
                <a:extLst>
                  <a:ext uri="{FF2B5EF4-FFF2-40B4-BE49-F238E27FC236}">
                    <a16:creationId xmlns:a16="http://schemas.microsoft.com/office/drawing/2014/main" id="{CC59F4E4-7B0D-4262-A829-FCDA73B2D0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0" name="그림 859">
                <a:extLst>
                  <a:ext uri="{FF2B5EF4-FFF2-40B4-BE49-F238E27FC236}">
                    <a16:creationId xmlns:a16="http://schemas.microsoft.com/office/drawing/2014/main" id="{95A8EF5B-041D-4DA5-9BAA-B021E258D1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1" name="그림 860">
                <a:extLst>
                  <a:ext uri="{FF2B5EF4-FFF2-40B4-BE49-F238E27FC236}">
                    <a16:creationId xmlns:a16="http://schemas.microsoft.com/office/drawing/2014/main" id="{7D721663-3055-4655-9FAD-AD426133C4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2" name="그림 861">
                <a:extLst>
                  <a:ext uri="{FF2B5EF4-FFF2-40B4-BE49-F238E27FC236}">
                    <a16:creationId xmlns:a16="http://schemas.microsoft.com/office/drawing/2014/main" id="{08BC9A30-739C-453F-A3C6-07C7BDCBD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43B282C8-9C0C-4019-A901-78ED9A31FE29}"/>
                </a:ext>
              </a:extLst>
            </p:cNvPr>
            <p:cNvGrpSpPr/>
            <p:nvPr/>
          </p:nvGrpSpPr>
          <p:grpSpPr>
            <a:xfrm>
              <a:off x="7628525" y="2083935"/>
              <a:ext cx="2074744" cy="1015399"/>
              <a:chOff x="6840210" y="2540527"/>
              <a:chExt cx="2074744" cy="1015399"/>
            </a:xfrm>
          </p:grpSpPr>
          <p:pic>
            <p:nvPicPr>
              <p:cNvPr id="864" name="그림 863">
                <a:extLst>
                  <a:ext uri="{FF2B5EF4-FFF2-40B4-BE49-F238E27FC236}">
                    <a16:creationId xmlns:a16="http://schemas.microsoft.com/office/drawing/2014/main" id="{001463F0-B11C-4216-872D-E49D29C20D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5" name="그림 864">
                <a:extLst>
                  <a:ext uri="{FF2B5EF4-FFF2-40B4-BE49-F238E27FC236}">
                    <a16:creationId xmlns:a16="http://schemas.microsoft.com/office/drawing/2014/main" id="{8D5E36DA-76AF-451E-88BB-DA20382F80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6" name="그림 865">
                <a:extLst>
                  <a:ext uri="{FF2B5EF4-FFF2-40B4-BE49-F238E27FC236}">
                    <a16:creationId xmlns:a16="http://schemas.microsoft.com/office/drawing/2014/main" id="{A8FD7876-FD92-4512-BC15-CDAF4A5B2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7" name="그림 866">
                <a:extLst>
                  <a:ext uri="{FF2B5EF4-FFF2-40B4-BE49-F238E27FC236}">
                    <a16:creationId xmlns:a16="http://schemas.microsoft.com/office/drawing/2014/main" id="{86CC6D39-349A-4079-9750-85C9512F2A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8" name="그림 867">
                <a:extLst>
                  <a:ext uri="{FF2B5EF4-FFF2-40B4-BE49-F238E27FC236}">
                    <a16:creationId xmlns:a16="http://schemas.microsoft.com/office/drawing/2014/main" id="{62C9C44B-61DD-4C0A-90BD-B5BE3A9F0D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69" name="그림 868">
                <a:extLst>
                  <a:ext uri="{FF2B5EF4-FFF2-40B4-BE49-F238E27FC236}">
                    <a16:creationId xmlns:a16="http://schemas.microsoft.com/office/drawing/2014/main" id="{DB751016-9F50-41E0-B5F4-19F2D938F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grpSp>
          <p:nvGrpSpPr>
            <p:cNvPr id="870" name="그룹 869">
              <a:extLst>
                <a:ext uri="{FF2B5EF4-FFF2-40B4-BE49-F238E27FC236}">
                  <a16:creationId xmlns:a16="http://schemas.microsoft.com/office/drawing/2014/main" id="{456C2872-228B-424A-8D45-CDD452C2D8B9}"/>
                </a:ext>
              </a:extLst>
            </p:cNvPr>
            <p:cNvGrpSpPr/>
            <p:nvPr/>
          </p:nvGrpSpPr>
          <p:grpSpPr>
            <a:xfrm>
              <a:off x="7912895" y="1942328"/>
              <a:ext cx="2074744" cy="1015399"/>
              <a:chOff x="6840210" y="2540527"/>
              <a:chExt cx="2074744" cy="1015399"/>
            </a:xfrm>
          </p:grpSpPr>
          <p:pic>
            <p:nvPicPr>
              <p:cNvPr id="871" name="그림 870">
                <a:extLst>
                  <a:ext uri="{FF2B5EF4-FFF2-40B4-BE49-F238E27FC236}">
                    <a16:creationId xmlns:a16="http://schemas.microsoft.com/office/drawing/2014/main" id="{E0CEDCAF-27DE-43E1-86F6-A8D54BA1A6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6840210" y="2540527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2" name="그림 871">
                <a:extLst>
                  <a:ext uri="{FF2B5EF4-FFF2-40B4-BE49-F238E27FC236}">
                    <a16:creationId xmlns:a16="http://schemas.microsoft.com/office/drawing/2014/main" id="{2CF9B579-3B6C-4B9B-AB4E-DBF71366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110511" y="2676110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4" name="그림 873">
                <a:extLst>
                  <a:ext uri="{FF2B5EF4-FFF2-40B4-BE49-F238E27FC236}">
                    <a16:creationId xmlns:a16="http://schemas.microsoft.com/office/drawing/2014/main" id="{48D9B2B5-FE55-4066-98E2-3EE35C4F72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400045" y="2819658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5" name="그림 874">
                <a:extLst>
                  <a:ext uri="{FF2B5EF4-FFF2-40B4-BE49-F238E27FC236}">
                    <a16:creationId xmlns:a16="http://schemas.microsoft.com/office/drawing/2014/main" id="{F63FDC12-80AB-406B-9634-68B2167CF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693982" y="2960544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6" name="그림 875">
                <a:extLst>
                  <a:ext uri="{FF2B5EF4-FFF2-40B4-BE49-F238E27FC236}">
                    <a16:creationId xmlns:a16="http://schemas.microsoft.com/office/drawing/2014/main" id="{B5112F84-C63C-47F6-A62F-F9B8D97CCB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7986131" y="3101029"/>
                <a:ext cx="640626" cy="317238"/>
              </a:xfrm>
              <a:prstGeom prst="rect">
                <a:avLst/>
              </a:prstGeom>
            </p:spPr>
          </p:pic>
          <p:pic>
            <p:nvPicPr>
              <p:cNvPr id="877" name="그림 876">
                <a:extLst>
                  <a:ext uri="{FF2B5EF4-FFF2-40B4-BE49-F238E27FC236}">
                    <a16:creationId xmlns:a16="http://schemas.microsoft.com/office/drawing/2014/main" id="{1BE23C65-A407-4B33-B38D-5810DA2555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667" b="90000" l="1667" r="98000">
                            <a14:foregroundMark x1="57333" y1="13000" x2="43000" y2="667"/>
                            <a14:foregroundMark x1="89333" y1="23333" x2="98000" y2="14667"/>
                            <a14:foregroundMark x1="12333" y1="24333" x2="5667" y2="18333"/>
                            <a14:foregroundMark x1="45112" y1="41780" x2="42667" y2="37333"/>
                            <a14:foregroundMark x1="40141" y1="39436" x2="37000" y2="35667"/>
                            <a14:foregroundMark x1="23757" y1="29569" x2="3000" y2="13333"/>
                            <a14:foregroundMark x1="30115" y1="34542" x2="28781" y2="33498"/>
                            <a14:foregroundMark x1="8885" y1="24178" x2="5863" y2="22289"/>
                            <a14:backgroundMark x1="38413" y1="45762" x2="49000" y2="52333"/>
                            <a14:backgroundMark x1="49333" y1="51000" x2="94000" y2="35333"/>
                            <a14:backgroundMark x1="94000" y1="35333" x2="92333" y2="37000"/>
                            <a14:backgroundMark x1="38635" y1="46236" x2="41333" y2="48000"/>
                            <a14:backgroundMark x1="40333" y1="44000" x2="37838" y2="42284"/>
                            <a14:backgroundMark x1="45000" y1="45667" x2="2667" y2="25000"/>
                            <a14:backgroundMark x1="42333" y1="44667" x2="48000" y2="48000"/>
                            <a14:backgroundMark x1="5333" y1="26333" x2="5333" y2="26333"/>
                            <a14:backgroundMark x1="6667" y1="26333" x2="3000" y2="23000"/>
                            <a14:backgroundMark x1="7333" y1="25333" x2="3667" y2="23333"/>
                            <a14:backgroundMark x1="20667" y1="33333" x2="27000" y2="35667"/>
                            <a14:backgroundMark x1="38000" y1="40667" x2="33667" y2="39000"/>
                            <a14:backgroundMark x1="29667" y1="36333" x2="20333" y2="32000"/>
                          </a14:backgroundRemoval>
                        </a14:imgEffect>
                      </a14:imgLayer>
                    </a14:imgProps>
                  </a:ext>
                </a:extLst>
              </a:blip>
              <a:srcRect b="50480"/>
              <a:stretch/>
            </p:blipFill>
            <p:spPr>
              <a:xfrm>
                <a:off x="8274328" y="3238688"/>
                <a:ext cx="640626" cy="317238"/>
              </a:xfrm>
              <a:prstGeom prst="rect">
                <a:avLst/>
              </a:prstGeom>
            </p:spPr>
          </p:pic>
        </p:grpSp>
        <p:pic>
          <p:nvPicPr>
            <p:cNvPr id="878" name="그림 877">
              <a:extLst>
                <a:ext uri="{FF2B5EF4-FFF2-40B4-BE49-F238E27FC236}">
                  <a16:creationId xmlns:a16="http://schemas.microsoft.com/office/drawing/2014/main" id="{BFAA3EC6-875A-4C40-9AEF-E9031BD43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7760403" y="2727977"/>
              <a:ext cx="564996" cy="276379"/>
            </a:xfrm>
            <a:prstGeom prst="rect">
              <a:avLst/>
            </a:prstGeom>
          </p:spPr>
        </p:pic>
        <p:pic>
          <p:nvPicPr>
            <p:cNvPr id="881" name="그림 880">
              <a:extLst>
                <a:ext uri="{FF2B5EF4-FFF2-40B4-BE49-F238E27FC236}">
                  <a16:creationId xmlns:a16="http://schemas.microsoft.com/office/drawing/2014/main" id="{0B319045-55D1-4DCB-8C0D-212D879C7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005973" y="2603599"/>
              <a:ext cx="564996" cy="276379"/>
            </a:xfrm>
            <a:prstGeom prst="rect">
              <a:avLst/>
            </a:prstGeom>
          </p:spPr>
        </p:pic>
        <p:pic>
          <p:nvPicPr>
            <p:cNvPr id="882" name="그림 881">
              <a:extLst>
                <a:ext uri="{FF2B5EF4-FFF2-40B4-BE49-F238E27FC236}">
                  <a16:creationId xmlns:a16="http://schemas.microsoft.com/office/drawing/2014/main" id="{0AA03671-CDF7-404F-819A-32519E4A2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230350" y="2480056"/>
              <a:ext cx="564996" cy="276379"/>
            </a:xfrm>
            <a:prstGeom prst="rect">
              <a:avLst/>
            </a:prstGeom>
          </p:spPr>
        </p:pic>
        <p:pic>
          <p:nvPicPr>
            <p:cNvPr id="883" name="그림 882">
              <a:extLst>
                <a:ext uri="{FF2B5EF4-FFF2-40B4-BE49-F238E27FC236}">
                  <a16:creationId xmlns:a16="http://schemas.microsoft.com/office/drawing/2014/main" id="{4A58F214-E312-4EB2-8463-28FA516F9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477039" y="2356119"/>
              <a:ext cx="564996" cy="276379"/>
            </a:xfrm>
            <a:prstGeom prst="rect">
              <a:avLst/>
            </a:prstGeom>
          </p:spPr>
        </p:pic>
        <p:pic>
          <p:nvPicPr>
            <p:cNvPr id="884" name="그림 883">
              <a:extLst>
                <a:ext uri="{FF2B5EF4-FFF2-40B4-BE49-F238E27FC236}">
                  <a16:creationId xmlns:a16="http://schemas.microsoft.com/office/drawing/2014/main" id="{2391E823-F939-4879-A2A8-E1BB4D4BE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624467" y="2270306"/>
              <a:ext cx="564996" cy="276379"/>
            </a:xfrm>
            <a:prstGeom prst="rect">
              <a:avLst/>
            </a:prstGeom>
          </p:spPr>
        </p:pic>
        <p:pic>
          <p:nvPicPr>
            <p:cNvPr id="885" name="그림 884">
              <a:extLst>
                <a:ext uri="{FF2B5EF4-FFF2-40B4-BE49-F238E27FC236}">
                  <a16:creationId xmlns:a16="http://schemas.microsoft.com/office/drawing/2014/main" id="{77DC7654-47E6-4E03-9896-7F1312F7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7670886" y="2668394"/>
              <a:ext cx="213332" cy="213332"/>
            </a:xfrm>
            <a:prstGeom prst="rect">
              <a:avLst/>
            </a:prstGeom>
          </p:spPr>
        </p:pic>
        <p:pic>
          <p:nvPicPr>
            <p:cNvPr id="887" name="그림 886">
              <a:extLst>
                <a:ext uri="{FF2B5EF4-FFF2-40B4-BE49-F238E27FC236}">
                  <a16:creationId xmlns:a16="http://schemas.microsoft.com/office/drawing/2014/main" id="{C5D9DDA7-95A5-49EB-ADF9-EB5D781E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8248873" y="2651739"/>
              <a:ext cx="213332" cy="213332"/>
            </a:xfrm>
            <a:prstGeom prst="rect">
              <a:avLst/>
            </a:prstGeom>
          </p:spPr>
        </p:pic>
        <p:pic>
          <p:nvPicPr>
            <p:cNvPr id="888" name="그림 887">
              <a:extLst>
                <a:ext uri="{FF2B5EF4-FFF2-40B4-BE49-F238E27FC236}">
                  <a16:creationId xmlns:a16="http://schemas.microsoft.com/office/drawing/2014/main" id="{FA8C6AF2-1488-4DDF-92D7-DB9DB0DBA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8545157" y="2489891"/>
              <a:ext cx="213332" cy="213332"/>
            </a:xfrm>
            <a:prstGeom prst="rect">
              <a:avLst/>
            </a:prstGeom>
          </p:spPr>
        </p:pic>
        <p:pic>
          <p:nvPicPr>
            <p:cNvPr id="889" name="그림 888">
              <a:extLst>
                <a:ext uri="{FF2B5EF4-FFF2-40B4-BE49-F238E27FC236}">
                  <a16:creationId xmlns:a16="http://schemas.microsoft.com/office/drawing/2014/main" id="{D570B748-CFBD-401A-8CAC-397F7F3CB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8799362" y="2365982"/>
              <a:ext cx="213332" cy="213332"/>
            </a:xfrm>
            <a:prstGeom prst="rect">
              <a:avLst/>
            </a:prstGeom>
          </p:spPr>
        </p:pic>
        <p:pic>
          <p:nvPicPr>
            <p:cNvPr id="890" name="그림 889">
              <a:extLst>
                <a:ext uri="{FF2B5EF4-FFF2-40B4-BE49-F238E27FC236}">
                  <a16:creationId xmlns:a16="http://schemas.microsoft.com/office/drawing/2014/main" id="{8665A242-863F-48D7-A6D3-68D81C1ED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7932019" y="2534613"/>
              <a:ext cx="213332" cy="213332"/>
            </a:xfrm>
            <a:prstGeom prst="rect">
              <a:avLst/>
            </a:prstGeom>
          </p:spPr>
        </p:pic>
        <p:pic>
          <p:nvPicPr>
            <p:cNvPr id="891" name="그림 890">
              <a:extLst>
                <a:ext uri="{FF2B5EF4-FFF2-40B4-BE49-F238E27FC236}">
                  <a16:creationId xmlns:a16="http://schemas.microsoft.com/office/drawing/2014/main" id="{768CD688-61E9-47DE-97F3-696C7C9AB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8250834" y="2341469"/>
              <a:ext cx="213332" cy="213332"/>
            </a:xfrm>
            <a:prstGeom prst="rect">
              <a:avLst/>
            </a:prstGeom>
          </p:spPr>
        </p:pic>
        <p:pic>
          <p:nvPicPr>
            <p:cNvPr id="892" name="그림 891">
              <a:extLst>
                <a:ext uri="{FF2B5EF4-FFF2-40B4-BE49-F238E27FC236}">
                  <a16:creationId xmlns:a16="http://schemas.microsoft.com/office/drawing/2014/main" id="{E95B6FBB-66D8-4DF9-9C5F-3C95D44F9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8550138" y="2185337"/>
              <a:ext cx="213332" cy="213332"/>
            </a:xfrm>
            <a:prstGeom prst="rect">
              <a:avLst/>
            </a:prstGeom>
          </p:spPr>
        </p:pic>
        <p:pic>
          <p:nvPicPr>
            <p:cNvPr id="896" name="그림 895">
              <a:extLst>
                <a:ext uri="{FF2B5EF4-FFF2-40B4-BE49-F238E27FC236}">
                  <a16:creationId xmlns:a16="http://schemas.microsoft.com/office/drawing/2014/main" id="{ED668B33-B85B-4DFC-A122-0FDD562C9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42495" y="2423776"/>
              <a:ext cx="268787" cy="268787"/>
            </a:xfrm>
            <a:prstGeom prst="rect">
              <a:avLst/>
            </a:prstGeom>
          </p:spPr>
        </p:pic>
        <p:pic>
          <p:nvPicPr>
            <p:cNvPr id="886" name="그림 885">
              <a:extLst>
                <a:ext uri="{FF2B5EF4-FFF2-40B4-BE49-F238E27FC236}">
                  <a16:creationId xmlns:a16="http://schemas.microsoft.com/office/drawing/2014/main" id="{D98D4791-50E1-4D36-8027-AFC9BC70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7957115" y="2813946"/>
              <a:ext cx="213332" cy="213332"/>
            </a:xfrm>
            <a:prstGeom prst="rect">
              <a:avLst/>
            </a:prstGeom>
          </p:spPr>
        </p:pic>
      </p:grpSp>
      <p:sp>
        <p:nvSpPr>
          <p:cNvPr id="623" name="TextBox 622">
            <a:extLst>
              <a:ext uri="{FF2B5EF4-FFF2-40B4-BE49-F238E27FC236}">
                <a16:creationId xmlns:a16="http://schemas.microsoft.com/office/drawing/2014/main" id="{42886AB3-21C9-4DD1-9521-8F52F785607F}"/>
              </a:ext>
            </a:extLst>
          </p:cNvPr>
          <p:cNvSpPr txBox="1"/>
          <p:nvPr/>
        </p:nvSpPr>
        <p:spPr>
          <a:xfrm>
            <a:off x="8896754" y="2793460"/>
            <a:ext cx="2722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5.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노래로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잠들게  하기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노래 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65" name="평행 사변형 564">
            <a:extLst>
              <a:ext uri="{FF2B5EF4-FFF2-40B4-BE49-F238E27FC236}">
                <a16:creationId xmlns:a16="http://schemas.microsoft.com/office/drawing/2014/main" id="{D1E037E0-AADA-43A3-BEEF-E5473D3BB4C5}"/>
              </a:ext>
            </a:extLst>
          </p:cNvPr>
          <p:cNvSpPr/>
          <p:nvPr/>
        </p:nvSpPr>
        <p:spPr>
          <a:xfrm rot="1611955">
            <a:off x="7018130" y="1922069"/>
            <a:ext cx="2877343" cy="1117026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531FE4B-AE7A-43B2-908B-55DB3CA8B3F1}"/>
              </a:ext>
            </a:extLst>
          </p:cNvPr>
          <p:cNvGrpSpPr/>
          <p:nvPr/>
        </p:nvGrpSpPr>
        <p:grpSpPr>
          <a:xfrm>
            <a:off x="4891151" y="2094506"/>
            <a:ext cx="4109332" cy="2364057"/>
            <a:chOff x="5411909" y="2422410"/>
            <a:chExt cx="2852491" cy="1541602"/>
          </a:xfrm>
        </p:grpSpPr>
        <p:grpSp>
          <p:nvGrpSpPr>
            <p:cNvPr id="924" name="그룹 923">
              <a:extLst>
                <a:ext uri="{FF2B5EF4-FFF2-40B4-BE49-F238E27FC236}">
                  <a16:creationId xmlns:a16="http://schemas.microsoft.com/office/drawing/2014/main" id="{64B89A1D-CD2D-4F3D-9F1D-56C19A2158DD}"/>
                </a:ext>
              </a:extLst>
            </p:cNvPr>
            <p:cNvGrpSpPr/>
            <p:nvPr/>
          </p:nvGrpSpPr>
          <p:grpSpPr>
            <a:xfrm>
              <a:off x="5411909" y="2537679"/>
              <a:ext cx="2845437" cy="1426333"/>
              <a:chOff x="1787525" y="5212616"/>
              <a:chExt cx="2845437" cy="1426333"/>
            </a:xfrm>
          </p:grpSpPr>
          <p:grpSp>
            <p:nvGrpSpPr>
              <p:cNvPr id="983" name="그룹 982">
                <a:extLst>
                  <a:ext uri="{FF2B5EF4-FFF2-40B4-BE49-F238E27FC236}">
                    <a16:creationId xmlns:a16="http://schemas.microsoft.com/office/drawing/2014/main" id="{3F45C3D6-96AB-4BC2-B413-44B2207118EB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1005" name="그룹 1004">
                  <a:extLst>
                    <a:ext uri="{FF2B5EF4-FFF2-40B4-BE49-F238E27FC236}">
                      <a16:creationId xmlns:a16="http://schemas.microsoft.com/office/drawing/2014/main" id="{D84262E1-565C-4B1B-86E4-CD40E6FE58DF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016" name="그룹 1015">
                    <a:extLst>
                      <a:ext uri="{FF2B5EF4-FFF2-40B4-BE49-F238E27FC236}">
                        <a16:creationId xmlns:a16="http://schemas.microsoft.com/office/drawing/2014/main" id="{D791C58C-9D00-421C-A7D6-BB90A032C0C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2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984BB6-A263-4886-A615-F7608A9C765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2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7AF2AE7-1868-4885-ADF5-2F422240DA9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017" name="그룹 1016">
                    <a:extLst>
                      <a:ext uri="{FF2B5EF4-FFF2-40B4-BE49-F238E27FC236}">
                        <a16:creationId xmlns:a16="http://schemas.microsoft.com/office/drawing/2014/main" id="{FC6AB0C8-1C97-4EBA-A272-17CFF24964A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2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373E421-172A-4E2B-9A25-63A0534017C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2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0F5254C-1DE1-49AF-8EE3-72B525856C8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018" name="그룹 1017">
                    <a:extLst>
                      <a:ext uri="{FF2B5EF4-FFF2-40B4-BE49-F238E27FC236}">
                        <a16:creationId xmlns:a16="http://schemas.microsoft.com/office/drawing/2014/main" id="{530C3CF6-AA04-44FC-AE95-E80B7E729BA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1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A845646-57ED-4E35-9C6E-A469045CE7B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2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7F8F5DE-2C10-4085-A3FB-335DA6685A9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1006" name="그룹 1005">
                  <a:extLst>
                    <a:ext uri="{FF2B5EF4-FFF2-40B4-BE49-F238E27FC236}">
                      <a16:creationId xmlns:a16="http://schemas.microsoft.com/office/drawing/2014/main" id="{94021AB5-9971-4540-B5C3-1AA11BA9876F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007" name="그룹 1006">
                    <a:extLst>
                      <a:ext uri="{FF2B5EF4-FFF2-40B4-BE49-F238E27FC236}">
                        <a16:creationId xmlns:a16="http://schemas.microsoft.com/office/drawing/2014/main" id="{F61ADA8B-8D6F-487E-B9F9-455D0DAA040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1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7EB47AD-8D0D-4592-B457-E5CD1DE6845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1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D98B83E-57F8-4988-94EE-C574F6ED61C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008" name="그룹 1007">
                    <a:extLst>
                      <a:ext uri="{FF2B5EF4-FFF2-40B4-BE49-F238E27FC236}">
                        <a16:creationId xmlns:a16="http://schemas.microsoft.com/office/drawing/2014/main" id="{A05DF32C-69F3-4763-8FC1-3BFBFFAED7A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1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5F92613-F1D5-4F43-93E7-72281AE532A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1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3A5ED4A-E58C-4E47-83BA-D44B640E305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009" name="그룹 1008">
                    <a:extLst>
                      <a:ext uri="{FF2B5EF4-FFF2-40B4-BE49-F238E27FC236}">
                        <a16:creationId xmlns:a16="http://schemas.microsoft.com/office/drawing/2014/main" id="{F2EA2B4F-6C87-455B-95ED-865D6C26890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1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F5BD364-CBDD-4FDC-9C15-81A1FF0574E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1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752EBE2-9084-45BE-BAC0-BFF12107532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984" name="그룹 983">
                <a:extLst>
                  <a:ext uri="{FF2B5EF4-FFF2-40B4-BE49-F238E27FC236}">
                    <a16:creationId xmlns:a16="http://schemas.microsoft.com/office/drawing/2014/main" id="{73B24A7C-4D27-4B76-9B91-E94C7D05E1CA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985" name="그룹 984">
                  <a:extLst>
                    <a:ext uri="{FF2B5EF4-FFF2-40B4-BE49-F238E27FC236}">
                      <a16:creationId xmlns:a16="http://schemas.microsoft.com/office/drawing/2014/main" id="{521BE28E-E3BB-42A6-B0B0-13E22BDE8917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996" name="그룹 995">
                    <a:extLst>
                      <a:ext uri="{FF2B5EF4-FFF2-40B4-BE49-F238E27FC236}">
                        <a16:creationId xmlns:a16="http://schemas.microsoft.com/office/drawing/2014/main" id="{79333998-2566-4C3E-82C8-E1060752E24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0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6A6F128-70FA-4594-8F62-86FF622BA01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0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95B38B7-36CE-45AB-8AFD-950631B9A05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97" name="그룹 996">
                    <a:extLst>
                      <a:ext uri="{FF2B5EF4-FFF2-40B4-BE49-F238E27FC236}">
                        <a16:creationId xmlns:a16="http://schemas.microsoft.com/office/drawing/2014/main" id="{8413F50B-DC16-41F6-9FEB-76C217B411F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00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DCA0508-A3A8-41C0-BF30-2AA6A698DFA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0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E7EB3BD6-D815-4DE4-9500-7C92FA1DB99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98" name="그룹 997">
                    <a:extLst>
                      <a:ext uri="{FF2B5EF4-FFF2-40B4-BE49-F238E27FC236}">
                        <a16:creationId xmlns:a16="http://schemas.microsoft.com/office/drawing/2014/main" id="{E52D8F07-9905-4F11-901F-0E37F701096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99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C17F92C-6DE2-4A3D-8018-0A2FAA85753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0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E1834AB7-03E8-495C-8C9C-86D1A968C64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986" name="그룹 985">
                  <a:extLst>
                    <a:ext uri="{FF2B5EF4-FFF2-40B4-BE49-F238E27FC236}">
                      <a16:creationId xmlns:a16="http://schemas.microsoft.com/office/drawing/2014/main" id="{521EBBC3-83A2-4DE2-9487-AE7582E07E35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987" name="그룹 986">
                    <a:extLst>
                      <a:ext uri="{FF2B5EF4-FFF2-40B4-BE49-F238E27FC236}">
                        <a16:creationId xmlns:a16="http://schemas.microsoft.com/office/drawing/2014/main" id="{6A891D93-3CAC-4B2C-A957-FC24E8A672F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99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4A05757-B9E0-4A25-ADE3-9DAAC33EFE6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9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A16E83C-8717-4B67-B24C-031151C45D1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88" name="그룹 987">
                    <a:extLst>
                      <a:ext uri="{FF2B5EF4-FFF2-40B4-BE49-F238E27FC236}">
                        <a16:creationId xmlns:a16="http://schemas.microsoft.com/office/drawing/2014/main" id="{60201F50-60C3-45DC-985C-C93F20A0D49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99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F0A75C2-D69D-45E8-A54B-E4254D4A2D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9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CB6889E-BAD7-4DF5-B362-8D3FCF93DD4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89" name="그룹 988">
                    <a:extLst>
                      <a:ext uri="{FF2B5EF4-FFF2-40B4-BE49-F238E27FC236}">
                        <a16:creationId xmlns:a16="http://schemas.microsoft.com/office/drawing/2014/main" id="{31B29FCA-3DC9-485F-BABB-26BD54956DE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99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1DD32CF-5A51-49B3-923F-1BBFCC212A9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9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D727436-D690-4D33-9D80-5F6B751D52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925" name="그룹 924">
              <a:extLst>
                <a:ext uri="{FF2B5EF4-FFF2-40B4-BE49-F238E27FC236}">
                  <a16:creationId xmlns:a16="http://schemas.microsoft.com/office/drawing/2014/main" id="{CB807849-A72E-43D9-BC61-199EA7E769AE}"/>
                </a:ext>
              </a:extLst>
            </p:cNvPr>
            <p:cNvGrpSpPr/>
            <p:nvPr/>
          </p:nvGrpSpPr>
          <p:grpSpPr>
            <a:xfrm>
              <a:off x="5709391" y="3095848"/>
              <a:ext cx="584138" cy="309473"/>
              <a:chOff x="3023433" y="5115121"/>
              <a:chExt cx="584138" cy="309473"/>
            </a:xfrm>
          </p:grpSpPr>
          <p:pic>
            <p:nvPicPr>
              <p:cNvPr id="979" name="그림 978">
                <a:extLst>
                  <a:ext uri="{FF2B5EF4-FFF2-40B4-BE49-F238E27FC236}">
                    <a16:creationId xmlns:a16="http://schemas.microsoft.com/office/drawing/2014/main" id="{28092F43-066C-4751-87C9-50C5483E1C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80" name="그림 979">
                <a:extLst>
                  <a:ext uri="{FF2B5EF4-FFF2-40B4-BE49-F238E27FC236}">
                    <a16:creationId xmlns:a16="http://schemas.microsoft.com/office/drawing/2014/main" id="{2FFFCC34-CE13-4405-86CC-2E3C49F8D3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81" name="그림 980">
                <a:extLst>
                  <a:ext uri="{FF2B5EF4-FFF2-40B4-BE49-F238E27FC236}">
                    <a16:creationId xmlns:a16="http://schemas.microsoft.com/office/drawing/2014/main" id="{CA3B6A65-8097-4DF7-9EB7-CEE776B1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82" name="그림 981">
                <a:extLst>
                  <a:ext uri="{FF2B5EF4-FFF2-40B4-BE49-F238E27FC236}">
                    <a16:creationId xmlns:a16="http://schemas.microsoft.com/office/drawing/2014/main" id="{372C51F5-535A-4D0A-94CF-7EE2F115E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926" name="그룹 925">
              <a:extLst>
                <a:ext uri="{FF2B5EF4-FFF2-40B4-BE49-F238E27FC236}">
                  <a16:creationId xmlns:a16="http://schemas.microsoft.com/office/drawing/2014/main" id="{865E973C-6CD4-4A4A-A7A3-AE09BC764497}"/>
                </a:ext>
              </a:extLst>
            </p:cNvPr>
            <p:cNvGrpSpPr/>
            <p:nvPr/>
          </p:nvGrpSpPr>
          <p:grpSpPr>
            <a:xfrm>
              <a:off x="6283351" y="3089513"/>
              <a:ext cx="584138" cy="309473"/>
              <a:chOff x="3023433" y="5115121"/>
              <a:chExt cx="584138" cy="309473"/>
            </a:xfrm>
          </p:grpSpPr>
          <p:pic>
            <p:nvPicPr>
              <p:cNvPr id="975" name="그림 974">
                <a:extLst>
                  <a:ext uri="{FF2B5EF4-FFF2-40B4-BE49-F238E27FC236}">
                    <a16:creationId xmlns:a16="http://schemas.microsoft.com/office/drawing/2014/main" id="{D8489541-525B-4E09-96AB-CB264D6EE3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76" name="그림 975">
                <a:extLst>
                  <a:ext uri="{FF2B5EF4-FFF2-40B4-BE49-F238E27FC236}">
                    <a16:creationId xmlns:a16="http://schemas.microsoft.com/office/drawing/2014/main" id="{ACE4CBC0-61AB-490C-81D5-8C9AB3018A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77" name="그림 976">
                <a:extLst>
                  <a:ext uri="{FF2B5EF4-FFF2-40B4-BE49-F238E27FC236}">
                    <a16:creationId xmlns:a16="http://schemas.microsoft.com/office/drawing/2014/main" id="{5942DD21-1E75-428F-B4E7-BABCC543FE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78" name="그림 977">
                <a:extLst>
                  <a:ext uri="{FF2B5EF4-FFF2-40B4-BE49-F238E27FC236}">
                    <a16:creationId xmlns:a16="http://schemas.microsoft.com/office/drawing/2014/main" id="{F5CA6009-08AF-464F-A795-DABBC2261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927" name="그림 926">
              <a:extLst>
                <a:ext uri="{FF2B5EF4-FFF2-40B4-BE49-F238E27FC236}">
                  <a16:creationId xmlns:a16="http://schemas.microsoft.com/office/drawing/2014/main" id="{04ADBB74-BB4D-4DB4-BC4C-525CDED22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204088" y="3090961"/>
              <a:ext cx="232705" cy="232705"/>
            </a:xfrm>
            <a:prstGeom prst="rect">
              <a:avLst/>
            </a:prstGeom>
          </p:spPr>
        </p:pic>
        <p:pic>
          <p:nvPicPr>
            <p:cNvPr id="928" name="그림 927">
              <a:extLst>
                <a:ext uri="{FF2B5EF4-FFF2-40B4-BE49-F238E27FC236}">
                  <a16:creationId xmlns:a16="http://schemas.microsoft.com/office/drawing/2014/main" id="{180E957F-CB80-48EF-8F51-DBBBC386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929038" y="3205589"/>
              <a:ext cx="232705" cy="232705"/>
            </a:xfrm>
            <a:prstGeom prst="rect">
              <a:avLst/>
            </a:prstGeom>
          </p:spPr>
        </p:pic>
        <p:pic>
          <p:nvPicPr>
            <p:cNvPr id="929" name="그림 928">
              <a:extLst>
                <a:ext uri="{FF2B5EF4-FFF2-40B4-BE49-F238E27FC236}">
                  <a16:creationId xmlns:a16="http://schemas.microsoft.com/office/drawing/2014/main" id="{0DDB1804-C8C9-4921-83AE-76124FF97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5557734" y="2894868"/>
              <a:ext cx="226618" cy="226618"/>
            </a:xfrm>
            <a:prstGeom prst="rect">
              <a:avLst/>
            </a:prstGeom>
          </p:spPr>
        </p:pic>
        <p:pic>
          <p:nvPicPr>
            <p:cNvPr id="930" name="그림 929">
              <a:extLst>
                <a:ext uri="{FF2B5EF4-FFF2-40B4-BE49-F238E27FC236}">
                  <a16:creationId xmlns:a16="http://schemas.microsoft.com/office/drawing/2014/main" id="{0AE77D52-460E-4D81-9F71-83D776118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434734" y="3123641"/>
              <a:ext cx="226618" cy="226618"/>
            </a:xfrm>
            <a:prstGeom prst="rect">
              <a:avLst/>
            </a:prstGeom>
          </p:spPr>
        </p:pic>
        <p:pic>
          <p:nvPicPr>
            <p:cNvPr id="931" name="그림 930">
              <a:extLst>
                <a:ext uri="{FF2B5EF4-FFF2-40B4-BE49-F238E27FC236}">
                  <a16:creationId xmlns:a16="http://schemas.microsoft.com/office/drawing/2014/main" id="{65F13A33-8B49-43FD-8008-F4DBC077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8037782" y="3171185"/>
              <a:ext cx="226618" cy="226618"/>
            </a:xfrm>
            <a:prstGeom prst="rect">
              <a:avLst/>
            </a:prstGeom>
          </p:spPr>
        </p:pic>
        <p:pic>
          <p:nvPicPr>
            <p:cNvPr id="932" name="그림 931">
              <a:extLst>
                <a:ext uri="{FF2B5EF4-FFF2-40B4-BE49-F238E27FC236}">
                  <a16:creationId xmlns:a16="http://schemas.microsoft.com/office/drawing/2014/main" id="{A44F28BE-BC73-4A00-807C-811B9B29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7051741" y="3641249"/>
              <a:ext cx="226618" cy="226618"/>
            </a:xfrm>
            <a:prstGeom prst="rect">
              <a:avLst/>
            </a:prstGeom>
          </p:spPr>
        </p:pic>
        <p:pic>
          <p:nvPicPr>
            <p:cNvPr id="933" name="그림 932">
              <a:extLst>
                <a:ext uri="{FF2B5EF4-FFF2-40B4-BE49-F238E27FC236}">
                  <a16:creationId xmlns:a16="http://schemas.microsoft.com/office/drawing/2014/main" id="{9D89EE99-9E3C-46FB-AAE0-11EAD6F65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7411287" y="3319477"/>
              <a:ext cx="226618" cy="226618"/>
            </a:xfrm>
            <a:prstGeom prst="rect">
              <a:avLst/>
            </a:prstGeom>
          </p:spPr>
        </p:pic>
        <p:pic>
          <p:nvPicPr>
            <p:cNvPr id="934" name="그림 933">
              <a:extLst>
                <a:ext uri="{FF2B5EF4-FFF2-40B4-BE49-F238E27FC236}">
                  <a16:creationId xmlns:a16="http://schemas.microsoft.com/office/drawing/2014/main" id="{5ECF9BB9-7CDC-4B26-8DEE-B1520DF22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594280" y="3460161"/>
              <a:ext cx="226618" cy="226618"/>
            </a:xfrm>
            <a:prstGeom prst="rect">
              <a:avLst/>
            </a:prstGeom>
          </p:spPr>
        </p:pic>
        <p:pic>
          <p:nvPicPr>
            <p:cNvPr id="935" name="Picture 22" descr="마인크래프트/빨간색 버섯">
              <a:extLst>
                <a:ext uri="{FF2B5EF4-FFF2-40B4-BE49-F238E27FC236}">
                  <a16:creationId xmlns:a16="http://schemas.microsoft.com/office/drawing/2014/main" id="{5DB0250C-FCA2-44C4-9CFE-5361069B94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660" y="2521868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6" name="Picture 22" descr="마인크래프트/빨간색 버섯">
              <a:extLst>
                <a:ext uri="{FF2B5EF4-FFF2-40B4-BE49-F238E27FC236}">
                  <a16:creationId xmlns:a16="http://schemas.microsoft.com/office/drawing/2014/main" id="{D7743DE2-EDF4-4ED9-9CCE-785CB013B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0192" y="3134744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7" name="Picture 22" descr="마인크래프트/빨간색 버섯">
              <a:extLst>
                <a:ext uri="{FF2B5EF4-FFF2-40B4-BE49-F238E27FC236}">
                  <a16:creationId xmlns:a16="http://schemas.microsoft.com/office/drawing/2014/main" id="{54D694CA-D16E-4123-AB34-158AA7D4F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8262" y="3247652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8" name="그림 937">
              <a:extLst>
                <a:ext uri="{FF2B5EF4-FFF2-40B4-BE49-F238E27FC236}">
                  <a16:creationId xmlns:a16="http://schemas.microsoft.com/office/drawing/2014/main" id="{E49F7CC9-38CF-4C98-8F77-4E9D3FD6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7406363" y="3509058"/>
              <a:ext cx="226618" cy="226618"/>
            </a:xfrm>
            <a:prstGeom prst="rect">
              <a:avLst/>
            </a:prstGeom>
          </p:spPr>
        </p:pic>
        <p:pic>
          <p:nvPicPr>
            <p:cNvPr id="939" name="그림 938">
              <a:extLst>
                <a:ext uri="{FF2B5EF4-FFF2-40B4-BE49-F238E27FC236}">
                  <a16:creationId xmlns:a16="http://schemas.microsoft.com/office/drawing/2014/main" id="{37FA55CD-07B9-4BE7-A344-9ADE6534D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7662233" y="3415196"/>
              <a:ext cx="164674" cy="164674"/>
            </a:xfrm>
            <a:prstGeom prst="rect">
              <a:avLst/>
            </a:prstGeom>
          </p:spPr>
        </p:pic>
        <p:grpSp>
          <p:nvGrpSpPr>
            <p:cNvPr id="940" name="그룹 939">
              <a:extLst>
                <a:ext uri="{FF2B5EF4-FFF2-40B4-BE49-F238E27FC236}">
                  <a16:creationId xmlns:a16="http://schemas.microsoft.com/office/drawing/2014/main" id="{A86E5A55-783D-45FE-96A5-A0128596CF7B}"/>
                </a:ext>
              </a:extLst>
            </p:cNvPr>
            <p:cNvGrpSpPr/>
            <p:nvPr/>
          </p:nvGrpSpPr>
          <p:grpSpPr>
            <a:xfrm>
              <a:off x="7099147" y="2954672"/>
              <a:ext cx="584138" cy="309473"/>
              <a:chOff x="3023433" y="5115121"/>
              <a:chExt cx="584138" cy="309473"/>
            </a:xfrm>
          </p:grpSpPr>
          <p:pic>
            <p:nvPicPr>
              <p:cNvPr id="971" name="그림 970">
                <a:extLst>
                  <a:ext uri="{FF2B5EF4-FFF2-40B4-BE49-F238E27FC236}">
                    <a16:creationId xmlns:a16="http://schemas.microsoft.com/office/drawing/2014/main" id="{5916E329-B141-44F2-B5F7-B6A1E410E6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72" name="그림 971">
                <a:extLst>
                  <a:ext uri="{FF2B5EF4-FFF2-40B4-BE49-F238E27FC236}">
                    <a16:creationId xmlns:a16="http://schemas.microsoft.com/office/drawing/2014/main" id="{231AEC18-29D5-4B25-85B6-95190977B4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73" name="그림 972">
                <a:extLst>
                  <a:ext uri="{FF2B5EF4-FFF2-40B4-BE49-F238E27FC236}">
                    <a16:creationId xmlns:a16="http://schemas.microsoft.com/office/drawing/2014/main" id="{1489BE7F-244B-41DE-9B67-36B4FE6EDB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74" name="그림 973">
                <a:extLst>
                  <a:ext uri="{FF2B5EF4-FFF2-40B4-BE49-F238E27FC236}">
                    <a16:creationId xmlns:a16="http://schemas.microsoft.com/office/drawing/2014/main" id="{97290B0B-EFDC-4780-80F8-A40556DD93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941" name="그룹 940">
              <a:extLst>
                <a:ext uri="{FF2B5EF4-FFF2-40B4-BE49-F238E27FC236}">
                  <a16:creationId xmlns:a16="http://schemas.microsoft.com/office/drawing/2014/main" id="{5CA1A659-80A9-41FD-AFF3-4C88E231991C}"/>
                </a:ext>
              </a:extLst>
            </p:cNvPr>
            <p:cNvGrpSpPr/>
            <p:nvPr/>
          </p:nvGrpSpPr>
          <p:grpSpPr>
            <a:xfrm>
              <a:off x="6587039" y="3224544"/>
              <a:ext cx="584138" cy="309473"/>
              <a:chOff x="3023433" y="5115121"/>
              <a:chExt cx="584138" cy="309473"/>
            </a:xfrm>
          </p:grpSpPr>
          <p:pic>
            <p:nvPicPr>
              <p:cNvPr id="967" name="그림 966">
                <a:extLst>
                  <a:ext uri="{FF2B5EF4-FFF2-40B4-BE49-F238E27FC236}">
                    <a16:creationId xmlns:a16="http://schemas.microsoft.com/office/drawing/2014/main" id="{3F42A0D2-1F44-4EEC-877F-14A8085A25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68" name="그림 967">
                <a:extLst>
                  <a:ext uri="{FF2B5EF4-FFF2-40B4-BE49-F238E27FC236}">
                    <a16:creationId xmlns:a16="http://schemas.microsoft.com/office/drawing/2014/main" id="{9A69DB1A-3736-4F20-997B-30A027A2D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69" name="그림 968">
                <a:extLst>
                  <a:ext uri="{FF2B5EF4-FFF2-40B4-BE49-F238E27FC236}">
                    <a16:creationId xmlns:a16="http://schemas.microsoft.com/office/drawing/2014/main" id="{D531891E-E3E7-40C8-BAE6-C734C59520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70" name="그림 969">
                <a:extLst>
                  <a:ext uri="{FF2B5EF4-FFF2-40B4-BE49-F238E27FC236}">
                    <a16:creationId xmlns:a16="http://schemas.microsoft.com/office/drawing/2014/main" id="{695EA95F-41ED-4FC3-A3A3-6EDE97DA14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942" name="그룹 941">
              <a:extLst>
                <a:ext uri="{FF2B5EF4-FFF2-40B4-BE49-F238E27FC236}">
                  <a16:creationId xmlns:a16="http://schemas.microsoft.com/office/drawing/2014/main" id="{7F61D8F6-A1E4-43A2-9A2C-139D5C920CD1}"/>
                </a:ext>
              </a:extLst>
            </p:cNvPr>
            <p:cNvGrpSpPr/>
            <p:nvPr/>
          </p:nvGrpSpPr>
          <p:grpSpPr>
            <a:xfrm>
              <a:off x="6849137" y="3082913"/>
              <a:ext cx="584138" cy="309473"/>
              <a:chOff x="3023433" y="5115121"/>
              <a:chExt cx="584138" cy="309473"/>
            </a:xfrm>
          </p:grpSpPr>
          <p:pic>
            <p:nvPicPr>
              <p:cNvPr id="963" name="그림 962">
                <a:extLst>
                  <a:ext uri="{FF2B5EF4-FFF2-40B4-BE49-F238E27FC236}">
                    <a16:creationId xmlns:a16="http://schemas.microsoft.com/office/drawing/2014/main" id="{6BA3ABDD-D628-4662-B00F-87DA4D16FE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64" name="그림 963">
                <a:extLst>
                  <a:ext uri="{FF2B5EF4-FFF2-40B4-BE49-F238E27FC236}">
                    <a16:creationId xmlns:a16="http://schemas.microsoft.com/office/drawing/2014/main" id="{3D499022-E6AD-457B-BF15-C9C787CB3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65" name="그림 964">
                <a:extLst>
                  <a:ext uri="{FF2B5EF4-FFF2-40B4-BE49-F238E27FC236}">
                    <a16:creationId xmlns:a16="http://schemas.microsoft.com/office/drawing/2014/main" id="{98F30CA8-25C2-447E-9DF8-FFA44D17C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966" name="그림 965">
                <a:extLst>
                  <a:ext uri="{FF2B5EF4-FFF2-40B4-BE49-F238E27FC236}">
                    <a16:creationId xmlns:a16="http://schemas.microsoft.com/office/drawing/2014/main" id="{786FB4FF-8F53-4721-A811-74D76E9C4E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943" name="그림 942">
              <a:extLst>
                <a:ext uri="{FF2B5EF4-FFF2-40B4-BE49-F238E27FC236}">
                  <a16:creationId xmlns:a16="http://schemas.microsoft.com/office/drawing/2014/main" id="{9986E287-558B-459C-8FC8-6F639AE2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405392" y="2422410"/>
              <a:ext cx="226618" cy="226618"/>
            </a:xfrm>
            <a:prstGeom prst="rect">
              <a:avLst/>
            </a:prstGeom>
          </p:spPr>
        </p:pic>
        <p:pic>
          <p:nvPicPr>
            <p:cNvPr id="944" name="그림 943">
              <a:extLst>
                <a:ext uri="{FF2B5EF4-FFF2-40B4-BE49-F238E27FC236}">
                  <a16:creationId xmlns:a16="http://schemas.microsoft.com/office/drawing/2014/main" id="{AF655E96-429E-4EC2-AB37-25C1410EE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369505" y="2431775"/>
              <a:ext cx="226618" cy="226618"/>
            </a:xfrm>
            <a:prstGeom prst="rect">
              <a:avLst/>
            </a:prstGeom>
          </p:spPr>
        </p:pic>
        <p:pic>
          <p:nvPicPr>
            <p:cNvPr id="945" name="Picture 22" descr="마인크래프트/빨간색 버섯">
              <a:extLst>
                <a:ext uri="{FF2B5EF4-FFF2-40B4-BE49-F238E27FC236}">
                  <a16:creationId xmlns:a16="http://schemas.microsoft.com/office/drawing/2014/main" id="{C2FC2D8E-E796-4501-BD0E-F04566433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748" y="2500744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6" name="Picture 22" descr="마인크래프트/빨간색 버섯">
              <a:extLst>
                <a:ext uri="{FF2B5EF4-FFF2-40B4-BE49-F238E27FC236}">
                  <a16:creationId xmlns:a16="http://schemas.microsoft.com/office/drawing/2014/main" id="{45F4CDE0-6DA5-4577-88B6-FF09D85B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0953" y="3641249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7" name="그림 946">
              <a:extLst>
                <a:ext uri="{FF2B5EF4-FFF2-40B4-BE49-F238E27FC236}">
                  <a16:creationId xmlns:a16="http://schemas.microsoft.com/office/drawing/2014/main" id="{62C4A90D-857A-477F-BD68-1D27E9D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873588" y="3002965"/>
              <a:ext cx="164674" cy="164674"/>
            </a:xfrm>
            <a:prstGeom prst="rect">
              <a:avLst/>
            </a:prstGeom>
          </p:spPr>
        </p:pic>
        <p:pic>
          <p:nvPicPr>
            <p:cNvPr id="948" name="그림 947">
              <a:extLst>
                <a:ext uri="{FF2B5EF4-FFF2-40B4-BE49-F238E27FC236}">
                  <a16:creationId xmlns:a16="http://schemas.microsoft.com/office/drawing/2014/main" id="{21B87F95-03FD-41F4-97E6-FD640CAA0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828117" y="3529142"/>
              <a:ext cx="164674" cy="164674"/>
            </a:xfrm>
            <a:prstGeom prst="rect">
              <a:avLst/>
            </a:prstGeom>
          </p:spPr>
        </p:pic>
        <p:grpSp>
          <p:nvGrpSpPr>
            <p:cNvPr id="949" name="그룹 948">
              <a:extLst>
                <a:ext uri="{FF2B5EF4-FFF2-40B4-BE49-F238E27FC236}">
                  <a16:creationId xmlns:a16="http://schemas.microsoft.com/office/drawing/2014/main" id="{6CE1F0AB-9BA7-43EB-A390-30FF618A1AAC}"/>
                </a:ext>
              </a:extLst>
            </p:cNvPr>
            <p:cNvGrpSpPr/>
            <p:nvPr/>
          </p:nvGrpSpPr>
          <p:grpSpPr>
            <a:xfrm>
              <a:off x="5692095" y="2711243"/>
              <a:ext cx="1057166" cy="561135"/>
              <a:chOff x="5634220" y="3012192"/>
              <a:chExt cx="1057166" cy="561135"/>
            </a:xfrm>
          </p:grpSpPr>
          <p:grpSp>
            <p:nvGrpSpPr>
              <p:cNvPr id="953" name="그룹 952">
                <a:extLst>
                  <a:ext uri="{FF2B5EF4-FFF2-40B4-BE49-F238E27FC236}">
                    <a16:creationId xmlns:a16="http://schemas.microsoft.com/office/drawing/2014/main" id="{B5E8E98F-4AE4-45F2-84C9-946DF7EAA373}"/>
                  </a:ext>
                </a:extLst>
              </p:cNvPr>
              <p:cNvGrpSpPr/>
              <p:nvPr/>
            </p:nvGrpSpPr>
            <p:grpSpPr>
              <a:xfrm>
                <a:off x="5938724" y="3263854"/>
                <a:ext cx="584138" cy="309473"/>
                <a:chOff x="3023433" y="5115121"/>
                <a:chExt cx="584138" cy="309473"/>
              </a:xfrm>
            </p:grpSpPr>
            <p:pic>
              <p:nvPicPr>
                <p:cNvPr id="959" name="그림 958">
                  <a:extLst>
                    <a:ext uri="{FF2B5EF4-FFF2-40B4-BE49-F238E27FC236}">
                      <a16:creationId xmlns:a16="http://schemas.microsoft.com/office/drawing/2014/main" id="{D5C6BFE0-A2C9-45CE-8DCB-8BB452E923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5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backgroundRemoval t="6000" b="90000" l="4667" r="95333">
                              <a14:foregroundMark x1="38000" y1="8667" x2="52000" y2="6000"/>
                              <a14:backgroundMark x1="8667" y1="41333" x2="52000" y2="70000"/>
                              <a14:backgroundMark x1="10667" y1="34000" x2="55333" y2="55333"/>
                              <a14:backgroundMark x1="7333" y1="30000" x2="18667" y2="37333"/>
                              <a14:backgroundMark x1="6000" y1="28667" x2="11333" y2="32667"/>
                              <a14:backgroundMark x1="49333" y1="52000" x2="94667" y2="30667"/>
                              <a14:backgroundMark x1="93333" y1="33333" x2="88000" y2="64667"/>
                              <a14:backgroundMark x1="88667" y1="45333" x2="70000" y2="69333"/>
                              <a14:backgroundMark x1="23333" y1="54667" x2="32000" y2="76000"/>
                              <a14:backgroundMark x1="14667" y1="54000" x2="10667" y2="68000"/>
                              <a14:backgroundMark x1="8667" y1="52667" x2="10000" y2="71333"/>
                              <a14:backgroundMark x1="8667" y1="66000" x2="6000" y2="73333"/>
                              <a14:backgroundMark x1="95333" y1="65333" x2="96000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909" r="2771" b="49584"/>
                <a:stretch/>
              </p:blipFill>
              <p:spPr>
                <a:xfrm>
                  <a:off x="3023433" y="5186418"/>
                  <a:ext cx="311485" cy="166497"/>
                </a:xfrm>
                <a:prstGeom prst="rect">
                  <a:avLst/>
                </a:prstGeom>
              </p:spPr>
            </p:pic>
            <p:pic>
              <p:nvPicPr>
                <p:cNvPr id="960" name="그림 959">
                  <a:extLst>
                    <a:ext uri="{FF2B5EF4-FFF2-40B4-BE49-F238E27FC236}">
                      <a16:creationId xmlns:a16="http://schemas.microsoft.com/office/drawing/2014/main" id="{35DA5E95-7499-4071-9ACB-891DA0763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5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backgroundRemoval t="6000" b="90000" l="4667" r="95333">
                              <a14:foregroundMark x1="38000" y1="8667" x2="52000" y2="6000"/>
                              <a14:backgroundMark x1="8667" y1="41333" x2="52000" y2="70000"/>
                              <a14:backgroundMark x1="10667" y1="34000" x2="55333" y2="55333"/>
                              <a14:backgroundMark x1="7333" y1="30000" x2="18667" y2="37333"/>
                              <a14:backgroundMark x1="6000" y1="28667" x2="11333" y2="32667"/>
                              <a14:backgroundMark x1="49333" y1="52000" x2="94667" y2="30667"/>
                              <a14:backgroundMark x1="93333" y1="33333" x2="88000" y2="64667"/>
                              <a14:backgroundMark x1="88667" y1="45333" x2="70000" y2="69333"/>
                              <a14:backgroundMark x1="23333" y1="54667" x2="32000" y2="76000"/>
                              <a14:backgroundMark x1="14667" y1="54000" x2="10667" y2="68000"/>
                              <a14:backgroundMark x1="8667" y1="52667" x2="10000" y2="71333"/>
                              <a14:backgroundMark x1="8667" y1="66000" x2="6000" y2="73333"/>
                              <a14:backgroundMark x1="95333" y1="65333" x2="96000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909" r="2771" b="49584"/>
                <a:stretch/>
              </p:blipFill>
              <p:spPr>
                <a:xfrm>
                  <a:off x="3166726" y="5115121"/>
                  <a:ext cx="311485" cy="166497"/>
                </a:xfrm>
                <a:prstGeom prst="rect">
                  <a:avLst/>
                </a:prstGeom>
              </p:spPr>
            </p:pic>
            <p:pic>
              <p:nvPicPr>
                <p:cNvPr id="961" name="그림 960">
                  <a:extLst>
                    <a:ext uri="{FF2B5EF4-FFF2-40B4-BE49-F238E27FC236}">
                      <a16:creationId xmlns:a16="http://schemas.microsoft.com/office/drawing/2014/main" id="{C665F362-A8AE-4FD2-A235-D1EEA7C2D5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5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backgroundRemoval t="6000" b="90000" l="4667" r="95333">
                              <a14:foregroundMark x1="38000" y1="8667" x2="52000" y2="6000"/>
                              <a14:backgroundMark x1="8667" y1="41333" x2="52000" y2="70000"/>
                              <a14:backgroundMark x1="10667" y1="34000" x2="55333" y2="55333"/>
                              <a14:backgroundMark x1="7333" y1="30000" x2="18667" y2="37333"/>
                              <a14:backgroundMark x1="6000" y1="28667" x2="11333" y2="32667"/>
                              <a14:backgroundMark x1="49333" y1="52000" x2="94667" y2="30667"/>
                              <a14:backgroundMark x1="93333" y1="33333" x2="88000" y2="64667"/>
                              <a14:backgroundMark x1="88667" y1="45333" x2="70000" y2="69333"/>
                              <a14:backgroundMark x1="23333" y1="54667" x2="32000" y2="76000"/>
                              <a14:backgroundMark x1="14667" y1="54000" x2="10667" y2="68000"/>
                              <a14:backgroundMark x1="8667" y1="52667" x2="10000" y2="71333"/>
                              <a14:backgroundMark x1="8667" y1="66000" x2="6000" y2="73333"/>
                              <a14:backgroundMark x1="95333" y1="65333" x2="96000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909" r="2771" b="49584"/>
                <a:stretch/>
              </p:blipFill>
              <p:spPr>
                <a:xfrm>
                  <a:off x="3296086" y="5186698"/>
                  <a:ext cx="311485" cy="166497"/>
                </a:xfrm>
                <a:prstGeom prst="rect">
                  <a:avLst/>
                </a:prstGeom>
              </p:spPr>
            </p:pic>
            <p:pic>
              <p:nvPicPr>
                <p:cNvPr id="962" name="그림 961">
                  <a:extLst>
                    <a:ext uri="{FF2B5EF4-FFF2-40B4-BE49-F238E27FC236}">
                      <a16:creationId xmlns:a16="http://schemas.microsoft.com/office/drawing/2014/main" id="{51D2C77F-C251-408F-B30E-5588BD291B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5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backgroundRemoval t="6000" b="90000" l="4667" r="95333">
                              <a14:foregroundMark x1="38000" y1="8667" x2="52000" y2="6000"/>
                              <a14:backgroundMark x1="8667" y1="41333" x2="52000" y2="70000"/>
                              <a14:backgroundMark x1="10667" y1="34000" x2="55333" y2="55333"/>
                              <a14:backgroundMark x1="7333" y1="30000" x2="18667" y2="37333"/>
                              <a14:backgroundMark x1="6000" y1="28667" x2="11333" y2="32667"/>
                              <a14:backgroundMark x1="49333" y1="52000" x2="94667" y2="30667"/>
                              <a14:backgroundMark x1="93333" y1="33333" x2="88000" y2="64667"/>
                              <a14:backgroundMark x1="88667" y1="45333" x2="70000" y2="69333"/>
                              <a14:backgroundMark x1="23333" y1="54667" x2="32000" y2="76000"/>
                              <a14:backgroundMark x1="14667" y1="54000" x2="10667" y2="68000"/>
                              <a14:backgroundMark x1="8667" y1="52667" x2="10000" y2="71333"/>
                              <a14:backgroundMark x1="8667" y1="66000" x2="6000" y2="73333"/>
                              <a14:backgroundMark x1="95333" y1="65333" x2="96000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909" r="2771" b="49584"/>
                <a:stretch/>
              </p:blipFill>
              <p:spPr>
                <a:xfrm>
                  <a:off x="3167709" y="5258097"/>
                  <a:ext cx="311485" cy="166497"/>
                </a:xfrm>
                <a:prstGeom prst="rect">
                  <a:avLst/>
                </a:prstGeom>
              </p:spPr>
            </p:pic>
          </p:grpSp>
          <p:pic>
            <p:nvPicPr>
              <p:cNvPr id="954" name="그림 953">
                <a:extLst>
                  <a:ext uri="{FF2B5EF4-FFF2-40B4-BE49-F238E27FC236}">
                    <a16:creationId xmlns:a16="http://schemas.microsoft.com/office/drawing/2014/main" id="{C40B9352-A3B7-4D8E-BC52-929AF85BC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695800" y="3340622"/>
                <a:ext cx="232705" cy="232705"/>
              </a:xfrm>
              <a:prstGeom prst="rect">
                <a:avLst/>
              </a:prstGeom>
            </p:spPr>
          </p:pic>
          <p:pic>
            <p:nvPicPr>
              <p:cNvPr id="955" name="그림 954">
                <a:extLst>
                  <a:ext uri="{FF2B5EF4-FFF2-40B4-BE49-F238E27FC236}">
                    <a16:creationId xmlns:a16="http://schemas.microsoft.com/office/drawing/2014/main" id="{B547755F-2F5E-417F-ABA6-A7479E963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458681" y="3284290"/>
                <a:ext cx="232705" cy="232705"/>
              </a:xfrm>
              <a:prstGeom prst="rect">
                <a:avLst/>
              </a:prstGeom>
            </p:spPr>
          </p:pic>
          <p:pic>
            <p:nvPicPr>
              <p:cNvPr id="956" name="Picture 22" descr="마인크래프트/빨간색 버섯">
                <a:extLst>
                  <a:ext uri="{FF2B5EF4-FFF2-40B4-BE49-F238E27FC236}">
                    <a16:creationId xmlns:a16="http://schemas.microsoft.com/office/drawing/2014/main" id="{CA9D4377-FEB5-4EB1-9A39-75BD94FCBA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4220" y="3197784"/>
                <a:ext cx="193648" cy="1936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7" name="그림 956">
                <a:extLst>
                  <a:ext uri="{FF2B5EF4-FFF2-40B4-BE49-F238E27FC236}">
                    <a16:creationId xmlns:a16="http://schemas.microsoft.com/office/drawing/2014/main" id="{2D1A6C26-62C5-432F-A55A-AC714605D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65509" y="3139757"/>
                <a:ext cx="164674" cy="164674"/>
              </a:xfrm>
              <a:prstGeom prst="rect">
                <a:avLst/>
              </a:prstGeom>
            </p:spPr>
          </p:pic>
          <p:pic>
            <p:nvPicPr>
              <p:cNvPr id="958" name="그림 957">
                <a:extLst>
                  <a:ext uri="{FF2B5EF4-FFF2-40B4-BE49-F238E27FC236}">
                    <a16:creationId xmlns:a16="http://schemas.microsoft.com/office/drawing/2014/main" id="{DD1BF8C0-639F-42F5-8333-10E842379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86155" y="3012192"/>
                <a:ext cx="164674" cy="164674"/>
              </a:xfrm>
              <a:prstGeom prst="rect">
                <a:avLst/>
              </a:prstGeom>
            </p:spPr>
          </p:pic>
        </p:grpSp>
        <p:pic>
          <p:nvPicPr>
            <p:cNvPr id="950" name="그림 949">
              <a:extLst>
                <a:ext uri="{FF2B5EF4-FFF2-40B4-BE49-F238E27FC236}">
                  <a16:creationId xmlns:a16="http://schemas.microsoft.com/office/drawing/2014/main" id="{C2E34FF9-E67F-4B96-82A5-CB57FD98E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7703040" y="3178004"/>
              <a:ext cx="164674" cy="164674"/>
            </a:xfrm>
            <a:prstGeom prst="rect">
              <a:avLst/>
            </a:prstGeom>
          </p:spPr>
        </p:pic>
        <p:pic>
          <p:nvPicPr>
            <p:cNvPr id="951" name="그림 950">
              <a:extLst>
                <a:ext uri="{FF2B5EF4-FFF2-40B4-BE49-F238E27FC236}">
                  <a16:creationId xmlns:a16="http://schemas.microsoft.com/office/drawing/2014/main" id="{6F36F429-2BF7-46C1-AD35-47752EDC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107836" y="2950790"/>
              <a:ext cx="232705" cy="232705"/>
            </a:xfrm>
            <a:prstGeom prst="rect">
              <a:avLst/>
            </a:prstGeom>
          </p:spPr>
        </p:pic>
        <p:pic>
          <p:nvPicPr>
            <p:cNvPr id="952" name="그림 951">
              <a:extLst>
                <a:ext uri="{FF2B5EF4-FFF2-40B4-BE49-F238E27FC236}">
                  <a16:creationId xmlns:a16="http://schemas.microsoft.com/office/drawing/2014/main" id="{0C6E2B1B-2016-48D7-AC0E-5157E2C35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462482" y="2982404"/>
              <a:ext cx="232705" cy="232705"/>
            </a:xfrm>
            <a:prstGeom prst="rect">
              <a:avLst/>
            </a:prstGeom>
          </p:spPr>
        </p:pic>
      </p:grpSp>
      <p:sp>
        <p:nvSpPr>
          <p:cNvPr id="873" name="평행 사변형 872">
            <a:extLst>
              <a:ext uri="{FF2B5EF4-FFF2-40B4-BE49-F238E27FC236}">
                <a16:creationId xmlns:a16="http://schemas.microsoft.com/office/drawing/2014/main" id="{20DEF901-CC72-4698-A592-178069303C15}"/>
              </a:ext>
            </a:extLst>
          </p:cNvPr>
          <p:cNvSpPr/>
          <p:nvPr/>
        </p:nvSpPr>
        <p:spPr>
          <a:xfrm rot="1611955">
            <a:off x="4765445" y="2519893"/>
            <a:ext cx="4383289" cy="1737530"/>
          </a:xfrm>
          <a:prstGeom prst="parallelogram">
            <a:avLst>
              <a:gd name="adj" fmla="val 71732"/>
            </a:avLst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C11929C8-006F-4B3E-9169-EAF8568CEFCA}"/>
              </a:ext>
            </a:extLst>
          </p:cNvPr>
          <p:cNvSpPr txBox="1"/>
          <p:nvPr/>
        </p:nvSpPr>
        <p:spPr>
          <a:xfrm>
            <a:off x="3448347" y="1878817"/>
            <a:ext cx="2942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청소 퀘스트</a:t>
            </a:r>
            <a:b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청소 로봇으로 변신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A7E63-468F-4A44-9AFD-3258FE27111B}"/>
              </a:ext>
            </a:extLst>
          </p:cNvPr>
          <p:cNvGrpSpPr/>
          <p:nvPr/>
        </p:nvGrpSpPr>
        <p:grpSpPr>
          <a:xfrm>
            <a:off x="3564683" y="3296339"/>
            <a:ext cx="2423834" cy="854823"/>
            <a:chOff x="-520881" y="6085067"/>
            <a:chExt cx="2423834" cy="854823"/>
          </a:xfrm>
        </p:grpSpPr>
        <p:sp>
          <p:nvSpPr>
            <p:cNvPr id="1075" name="말풍선: 모서리가 둥근 사각형 1074">
              <a:extLst>
                <a:ext uri="{FF2B5EF4-FFF2-40B4-BE49-F238E27FC236}">
                  <a16:creationId xmlns:a16="http://schemas.microsoft.com/office/drawing/2014/main" id="{09F957F0-9866-4213-82C6-601481957824}"/>
                </a:ext>
              </a:extLst>
            </p:cNvPr>
            <p:cNvSpPr/>
            <p:nvPr/>
          </p:nvSpPr>
          <p:spPr>
            <a:xfrm>
              <a:off x="-520881" y="6123378"/>
              <a:ext cx="1560581" cy="816512"/>
            </a:xfrm>
            <a:prstGeom prst="wedgeRoundRectCallout">
              <a:avLst>
                <a:gd name="adj1" fmla="val 65931"/>
                <a:gd name="adj2" fmla="val -24646"/>
                <a:gd name="adj3" fmla="val 16667"/>
              </a:avLst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길이 너무 더러워 </a:t>
              </a:r>
              <a:b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청소를 해야 겠어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9D81EBE-027B-4D02-9FF2-1ACA747AADEF}"/>
                </a:ext>
              </a:extLst>
            </p:cNvPr>
            <p:cNvGrpSpPr/>
            <p:nvPr/>
          </p:nvGrpSpPr>
          <p:grpSpPr>
            <a:xfrm>
              <a:off x="1248449" y="6085067"/>
              <a:ext cx="654504" cy="611663"/>
              <a:chOff x="1248449" y="6085067"/>
              <a:chExt cx="654504" cy="611663"/>
            </a:xfrm>
          </p:grpSpPr>
          <p:pic>
            <p:nvPicPr>
              <p:cNvPr id="284" name="그림 283">
                <a:extLst>
                  <a:ext uri="{FF2B5EF4-FFF2-40B4-BE49-F238E27FC236}">
                    <a16:creationId xmlns:a16="http://schemas.microsoft.com/office/drawing/2014/main" id="{453B4E66-31C7-4B62-988E-973D960A4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BEBA8EAE-BF5A-486C-A8C5-ECC9F3942E4B}">
                    <a14:imgProps xmlns:a14="http://schemas.microsoft.com/office/drawing/2010/main">
                      <a14:imgLayer r:embed="rId45">
                        <a14:imgEffect>
                          <a14:backgroundRemoval t="10000" b="90000" l="10000" r="90000">
                            <a14:backgroundMark x1="26545" y1="75486" x2="34909" y2="79961"/>
                            <a14:backgroundMark x1="58727" y1="80545" x2="66000" y2="7704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48449" y="6085067"/>
                <a:ext cx="654504" cy="611663"/>
              </a:xfrm>
              <a:prstGeom prst="rect">
                <a:avLst/>
              </a:prstGeom>
              <a:effectLst>
                <a:outerShdw blurRad="76200" dist="76200" dir="3000000" sx="103000" sy="103000" algn="tl" rotWithShape="0">
                  <a:prstClr val="black">
                    <a:alpha val="31000"/>
                  </a:prstClr>
                </a:outerShdw>
              </a:effectLst>
            </p:spPr>
          </p:pic>
          <p:pic>
            <p:nvPicPr>
              <p:cNvPr id="591" name="그림 590">
                <a:extLst>
                  <a:ext uri="{FF2B5EF4-FFF2-40B4-BE49-F238E27FC236}">
                    <a16:creationId xmlns:a16="http://schemas.microsoft.com/office/drawing/2014/main" id="{75D56291-FC26-45B1-972A-8FDEE54D1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BEBA8EAE-BF5A-486C-A8C5-ECC9F3942E4B}">
                    <a14:imgProps xmlns:a14="http://schemas.microsoft.com/office/drawing/2010/main">
                      <a14:imgLayer r:embed="rId47">
                        <a14:imgEffect>
                          <a14:backgroundRemoval t="9783" b="89674" l="7207" r="89640">
                            <a14:foregroundMark x1="31532" y1="21196" x2="31982" y2="21739"/>
                            <a14:foregroundMark x1="55856" y1="21196" x2="55856" y2="21196"/>
                            <a14:foregroundMark x1="64865" y1="35870" x2="65766" y2="38587"/>
                            <a14:foregroundMark x1="21622" y1="35870" x2="21622" y2="41848"/>
                            <a14:foregroundMark x1="7207" y1="53261" x2="7207" y2="55978"/>
                            <a14:foregroundMark x1="11261" y1="52717" x2="10811" y2="54891"/>
                            <a14:foregroundMark x1="16216" y1="52717" x2="16216" y2="53804"/>
                            <a14:foregroundMark x1="70270" y1="52174" x2="69820" y2="54348"/>
                            <a14:foregroundMark x1="74324" y1="51630" x2="74324" y2="53261"/>
                            <a14:foregroundMark x1="80180" y1="52174" x2="80180" y2="5380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274478">
                <a:off x="1525243" y="6278419"/>
                <a:ext cx="367974" cy="3049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2025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18D96541-451B-4836-A4FF-AB541C522F05}"/>
              </a:ext>
            </a:extLst>
          </p:cNvPr>
          <p:cNvSpPr/>
          <p:nvPr/>
        </p:nvSpPr>
        <p:spPr>
          <a:xfrm>
            <a:off x="831850" y="4107542"/>
            <a:ext cx="10765064" cy="2394857"/>
          </a:xfrm>
          <a:prstGeom prst="snip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C22C64-7C75-4303-98A8-ECDEED9F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</p:spPr>
        <p:txBody>
          <a:bodyPr>
            <a:normAutofit/>
          </a:bodyPr>
          <a:lstStyle/>
          <a:p>
            <a:r>
              <a:rPr lang="ko-KR" altLang="en-US" dirty="0"/>
              <a:t>네 번째 스테이지</a:t>
            </a:r>
            <a:br>
              <a:rPr lang="en-US" altLang="ko-KR" dirty="0"/>
            </a:br>
            <a:r>
              <a:rPr lang="ko-KR" altLang="en-US" sz="8000" dirty="0"/>
              <a:t>청소 퀘스트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9763AD-BAB5-4409-9D46-1E01C246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29" y="4471535"/>
            <a:ext cx="9724572" cy="1637165"/>
          </a:xfrm>
        </p:spPr>
        <p:txBody>
          <a:bodyPr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로봇을 청소로봇으로 변신시킨 후 </a:t>
            </a:r>
            <a:b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길가를 청소하세요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8DB379B-50F2-45AF-BC96-3036BDA930C6}"/>
              </a:ext>
            </a:extLst>
          </p:cNvPr>
          <p:cNvGrpSpPr/>
          <p:nvPr/>
        </p:nvGrpSpPr>
        <p:grpSpPr>
          <a:xfrm>
            <a:off x="6965069" y="929659"/>
            <a:ext cx="4109332" cy="2364057"/>
            <a:chOff x="5411909" y="2422410"/>
            <a:chExt cx="2852491" cy="1541602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6C066EA-CC42-4135-9C19-16AD47999273}"/>
                </a:ext>
              </a:extLst>
            </p:cNvPr>
            <p:cNvGrpSpPr/>
            <p:nvPr/>
          </p:nvGrpSpPr>
          <p:grpSpPr>
            <a:xfrm>
              <a:off x="5411909" y="2537679"/>
              <a:ext cx="2845437" cy="1426333"/>
              <a:chOff x="1787525" y="5212616"/>
              <a:chExt cx="2845437" cy="1426333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874B498D-43A9-4245-A75D-AB94B1BF3CE7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121ADB42-021E-489D-8160-4685EF638285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269" name="그룹 268">
                    <a:extLst>
                      <a:ext uri="{FF2B5EF4-FFF2-40B4-BE49-F238E27FC236}">
                        <a16:creationId xmlns:a16="http://schemas.microsoft.com/office/drawing/2014/main" id="{450A0ED2-DBEA-45A5-A95E-BCB5D383539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7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7460CD-19D0-4C15-9426-19A0AA6C31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7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038E730-68E7-411C-B265-2C65ECF2585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70" name="그룹 269">
                    <a:extLst>
                      <a:ext uri="{FF2B5EF4-FFF2-40B4-BE49-F238E27FC236}">
                        <a16:creationId xmlns:a16="http://schemas.microsoft.com/office/drawing/2014/main" id="{42C46C01-8C3D-4ED0-8E9E-85B30C32BBC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7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575B662-6930-49D9-A700-1B7D3AFE349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7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8D8D7DB-DBD2-417D-9B0A-57B49877DBC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F5E09E06-0D39-4449-A88D-908209D4793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7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F3B27E4-7A58-4333-A205-5DD4C09E86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7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2F1F07F-5774-473E-9CE6-1B35E3A2AA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66F52499-0F2B-4141-9257-961FB4CFD7D5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260" name="그룹 259">
                    <a:extLst>
                      <a:ext uri="{FF2B5EF4-FFF2-40B4-BE49-F238E27FC236}">
                        <a16:creationId xmlns:a16="http://schemas.microsoft.com/office/drawing/2014/main" id="{46749B7B-F668-4095-8316-BD2971DA594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7F95448-0F7C-4898-82F5-654687A7CF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1A9CCE3-3E10-4119-9346-E323AFA5C3B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61" name="그룹 260">
                    <a:extLst>
                      <a:ext uri="{FF2B5EF4-FFF2-40B4-BE49-F238E27FC236}">
                        <a16:creationId xmlns:a16="http://schemas.microsoft.com/office/drawing/2014/main" id="{A2BD7C47-B1F9-4882-98A4-F660422330A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04290E9-42DC-429D-8729-F5F78D488B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9ADAF37-3543-46D6-AD0F-47B0CD004C3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62" name="그룹 261">
                    <a:extLst>
                      <a:ext uri="{FF2B5EF4-FFF2-40B4-BE49-F238E27FC236}">
                        <a16:creationId xmlns:a16="http://schemas.microsoft.com/office/drawing/2014/main" id="{BAF2825A-8F9C-4E47-BA3B-FCC73A361BE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6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A6949F2-B979-4385-A0D6-7C5C1A6040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6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E4781D84-8CAB-4D61-86DD-BA727307DA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83152877-51B4-444B-85F9-41E78BFFF575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CAEFE9D9-1739-49BF-B335-C3C87601C172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248" name="그룹 247">
                    <a:extLst>
                      <a:ext uri="{FF2B5EF4-FFF2-40B4-BE49-F238E27FC236}">
                        <a16:creationId xmlns:a16="http://schemas.microsoft.com/office/drawing/2014/main" id="{B7B5089A-2C47-4B2E-A2B3-5501B2DEC3F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7995210-3467-40CE-9CFD-16D99549B5F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A67CDAD-8199-4D79-BB10-DDF11A856DF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49" name="그룹 248">
                    <a:extLst>
                      <a:ext uri="{FF2B5EF4-FFF2-40B4-BE49-F238E27FC236}">
                        <a16:creationId xmlns:a16="http://schemas.microsoft.com/office/drawing/2014/main" id="{B1F00EB9-3FE1-44D7-9E7B-9D4EA28386B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5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0EB5073-1E82-4A07-8A9A-D0155083FA3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BC7E63A-01FB-4481-9CF0-F3082BE8CEA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50" name="그룹 249">
                    <a:extLst>
                      <a:ext uri="{FF2B5EF4-FFF2-40B4-BE49-F238E27FC236}">
                        <a16:creationId xmlns:a16="http://schemas.microsoft.com/office/drawing/2014/main" id="{CBC09D03-5413-4007-B122-DF6EC463DD3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5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F60C2FF-D53F-45B3-9DA0-4A1DFA28B9E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1DADE2C-D3E7-4740-AEC7-F781054AF94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AFB48283-5A4F-4FE8-BC46-4D5C5C74E34D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98" name="그룹 197">
                    <a:extLst>
                      <a:ext uri="{FF2B5EF4-FFF2-40B4-BE49-F238E27FC236}">
                        <a16:creationId xmlns:a16="http://schemas.microsoft.com/office/drawing/2014/main" id="{C0AC5109-3A87-49A9-B962-D81715D2D392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3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E8CFA18-3FD8-4874-A29E-3208E2159E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0BF0914-9F11-4736-AD74-45C11FA4919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99" name="그룹 198">
                    <a:extLst>
                      <a:ext uri="{FF2B5EF4-FFF2-40B4-BE49-F238E27FC236}">
                        <a16:creationId xmlns:a16="http://schemas.microsoft.com/office/drawing/2014/main" id="{A53C3B99-415B-4DD1-9E9C-80DC207C8FE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0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B77DC5E-0812-4AAB-A7F5-8DDA11AACFB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4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5969978-B166-4013-A191-0D0A8723D09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00" name="그룹 199">
                    <a:extLst>
                      <a:ext uri="{FF2B5EF4-FFF2-40B4-BE49-F238E27FC236}">
                        <a16:creationId xmlns:a16="http://schemas.microsoft.com/office/drawing/2014/main" id="{5D852ABC-DD1A-467E-B172-60ABB210B0B0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20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E9710CA-C5C2-433F-BD0A-D3DF903C04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95A5514-643A-4E86-8D9D-7A90A45E37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16B45F36-166E-4B01-9380-8FE2E8AC068D}"/>
                </a:ext>
              </a:extLst>
            </p:cNvPr>
            <p:cNvGrpSpPr/>
            <p:nvPr/>
          </p:nvGrpSpPr>
          <p:grpSpPr>
            <a:xfrm>
              <a:off x="5709391" y="3095848"/>
              <a:ext cx="584138" cy="309473"/>
              <a:chOff x="3023433" y="5115121"/>
              <a:chExt cx="584138" cy="309473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B82C5E61-CA45-4664-A1FA-1B9DF44D17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1E97365E-B8BF-4ABC-B995-F04DF7DF7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B9799190-36E9-43BA-B205-3E3EFA8928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C876287F-D373-4E59-A03D-B98FB7A0A6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888A09A-ECEA-4095-BB1F-A7C9963AE565}"/>
                </a:ext>
              </a:extLst>
            </p:cNvPr>
            <p:cNvGrpSpPr/>
            <p:nvPr/>
          </p:nvGrpSpPr>
          <p:grpSpPr>
            <a:xfrm>
              <a:off x="6283351" y="3089513"/>
              <a:ext cx="584138" cy="309473"/>
              <a:chOff x="3023433" y="5115121"/>
              <a:chExt cx="584138" cy="309473"/>
            </a:xfrm>
          </p:grpSpPr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55CBD4F5-20A3-42B3-9502-48B00BB836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DC265086-35B0-4A16-BE16-496E615A1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B8B7EC9E-8C7C-4AF7-B8DD-245828F5C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5078B697-9BFC-4E8C-B3E9-69014D2ADA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0918DC37-2C95-4B24-8893-DC463DE5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088" y="3090961"/>
              <a:ext cx="232705" cy="23270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333BB764-766A-431E-8EB6-FD0D644AB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9038" y="3205589"/>
              <a:ext cx="232705" cy="232705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4CB9A07-E99A-4E7B-A827-DEC2F702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7734" y="2894868"/>
              <a:ext cx="226618" cy="226618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E6B06BB0-24DA-40BB-A447-FD9903317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4734" y="3123641"/>
              <a:ext cx="226618" cy="226618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80BAC49C-4DA7-4720-9FF0-82B3A7821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7782" y="3171185"/>
              <a:ext cx="226618" cy="226618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302BF941-8A9B-417E-A758-B4005127C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1741" y="3641249"/>
              <a:ext cx="226618" cy="226618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0139147F-0DAD-44E0-B2C4-84616EA0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1287" y="3319477"/>
              <a:ext cx="226618" cy="226618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BC32B2FB-8F68-4DBE-80F8-E4F991C5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4280" y="3460161"/>
              <a:ext cx="226618" cy="226618"/>
            </a:xfrm>
            <a:prstGeom prst="rect">
              <a:avLst/>
            </a:prstGeom>
          </p:spPr>
        </p:pic>
        <p:pic>
          <p:nvPicPr>
            <p:cNvPr id="103" name="Picture 22" descr="마인크래프트/빨간색 버섯">
              <a:extLst>
                <a:ext uri="{FF2B5EF4-FFF2-40B4-BE49-F238E27FC236}">
                  <a16:creationId xmlns:a16="http://schemas.microsoft.com/office/drawing/2014/main" id="{140616F1-FCEE-4AC4-9697-CA2280DBD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660" y="2521868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2" descr="마인크래프트/빨간색 버섯">
              <a:extLst>
                <a:ext uri="{FF2B5EF4-FFF2-40B4-BE49-F238E27FC236}">
                  <a16:creationId xmlns:a16="http://schemas.microsoft.com/office/drawing/2014/main" id="{F12C3603-02BA-49E8-A464-2D7257F40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0192" y="3134744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2" descr="마인크래프트/빨간색 버섯">
              <a:extLst>
                <a:ext uri="{FF2B5EF4-FFF2-40B4-BE49-F238E27FC236}">
                  <a16:creationId xmlns:a16="http://schemas.microsoft.com/office/drawing/2014/main" id="{2EC659B8-B89B-4157-AFC0-07889EE36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8262" y="3247652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8AC5740E-6A19-49E6-A6E9-79ED60D0A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6363" y="3509058"/>
              <a:ext cx="226618" cy="226618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9190FB26-CB63-47D6-95FE-1457D52DF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62233" y="3415196"/>
              <a:ext cx="164674" cy="164674"/>
            </a:xfrm>
            <a:prstGeom prst="rect">
              <a:avLst/>
            </a:prstGeom>
          </p:spPr>
        </p:pic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27996728-8FD7-48F6-82C1-925E58578CC1}"/>
                </a:ext>
              </a:extLst>
            </p:cNvPr>
            <p:cNvGrpSpPr/>
            <p:nvPr/>
          </p:nvGrpSpPr>
          <p:grpSpPr>
            <a:xfrm>
              <a:off x="7099147" y="2954672"/>
              <a:ext cx="584138" cy="309473"/>
              <a:chOff x="3023433" y="5115121"/>
              <a:chExt cx="584138" cy="309473"/>
            </a:xfrm>
          </p:grpSpPr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9A9C7F8A-FD5F-4E15-AA93-E0BFC16D86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6169240-41C1-4107-82A1-AF214418A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D4EA2C58-2431-4BBE-87F2-1DD84BA146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8C152D0E-17FB-4A8A-962E-7DA7A48BC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D2DE9A8-C6ED-4E82-8E84-3DDD8526709D}"/>
                </a:ext>
              </a:extLst>
            </p:cNvPr>
            <p:cNvGrpSpPr/>
            <p:nvPr/>
          </p:nvGrpSpPr>
          <p:grpSpPr>
            <a:xfrm>
              <a:off x="6587039" y="3224544"/>
              <a:ext cx="584138" cy="309473"/>
              <a:chOff x="3023433" y="5115121"/>
              <a:chExt cx="584138" cy="309473"/>
            </a:xfrm>
          </p:grpSpPr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1369175F-713C-4460-A2F8-83D9BDAFC7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F5091502-183A-431C-9E2F-602E6BD86C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2D06801E-F4AE-4C17-81FB-979ED31D12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431F5555-AF9F-40B4-8852-90D1F189E8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7C86AD20-7C2D-48FB-B0A3-37D36B43ADDC}"/>
                </a:ext>
              </a:extLst>
            </p:cNvPr>
            <p:cNvGrpSpPr/>
            <p:nvPr/>
          </p:nvGrpSpPr>
          <p:grpSpPr>
            <a:xfrm>
              <a:off x="6849137" y="3082913"/>
              <a:ext cx="584138" cy="309473"/>
              <a:chOff x="3023433" y="5115121"/>
              <a:chExt cx="584138" cy="309473"/>
            </a:xfrm>
          </p:grpSpPr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BF3FA75C-6778-4A49-85D2-47F68BF1F4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AF09883B-645B-4538-98E1-73294D3FC3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D430263D-EBAD-4E7B-B201-2DF4FF2F4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61E8B3E2-59AF-4196-89C3-E569B317B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B141E405-6D61-4FE9-9065-F977769DD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5392" y="2422410"/>
              <a:ext cx="226618" cy="226618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A2B8559F-362E-473C-9D46-84FF71A96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9505" y="2431775"/>
              <a:ext cx="226618" cy="226618"/>
            </a:xfrm>
            <a:prstGeom prst="rect">
              <a:avLst/>
            </a:prstGeom>
          </p:spPr>
        </p:pic>
        <p:pic>
          <p:nvPicPr>
            <p:cNvPr id="113" name="Picture 22" descr="마인크래프트/빨간색 버섯">
              <a:extLst>
                <a:ext uri="{FF2B5EF4-FFF2-40B4-BE49-F238E27FC236}">
                  <a16:creationId xmlns:a16="http://schemas.microsoft.com/office/drawing/2014/main" id="{F6F1BAE2-2865-482F-B38B-FE38FE9AE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748" y="2500744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2" descr="마인크래프트/빨간색 버섯">
              <a:extLst>
                <a:ext uri="{FF2B5EF4-FFF2-40B4-BE49-F238E27FC236}">
                  <a16:creationId xmlns:a16="http://schemas.microsoft.com/office/drawing/2014/main" id="{0F7C093D-51C9-48B6-8648-E38F3D40B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0953" y="3641249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D085B6C1-8F65-4BF0-B482-F8F2FA3CE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73588" y="3002965"/>
              <a:ext cx="164674" cy="164674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B00FADAC-3EB2-4234-969F-26D5ACE35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28117" y="3529142"/>
              <a:ext cx="164674" cy="164674"/>
            </a:xfrm>
            <a:prstGeom prst="rect">
              <a:avLst/>
            </a:prstGeom>
          </p:spPr>
        </p:pic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E472EC5C-FF2D-4A6A-9176-880DC1F9C949}"/>
                </a:ext>
              </a:extLst>
            </p:cNvPr>
            <p:cNvGrpSpPr/>
            <p:nvPr/>
          </p:nvGrpSpPr>
          <p:grpSpPr>
            <a:xfrm>
              <a:off x="5692095" y="2711243"/>
              <a:ext cx="1057166" cy="561135"/>
              <a:chOff x="5634220" y="3012192"/>
              <a:chExt cx="1057166" cy="561135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A8E13E3C-EB43-463B-AF66-9AAE85E7B85E}"/>
                  </a:ext>
                </a:extLst>
              </p:cNvPr>
              <p:cNvGrpSpPr/>
              <p:nvPr/>
            </p:nvGrpSpPr>
            <p:grpSpPr>
              <a:xfrm>
                <a:off x="5938724" y="3263854"/>
                <a:ext cx="584138" cy="309473"/>
                <a:chOff x="3023433" y="5115121"/>
                <a:chExt cx="584138" cy="309473"/>
              </a:xfrm>
            </p:grpSpPr>
            <p:pic>
              <p:nvPicPr>
                <p:cNvPr id="127" name="그림 126">
                  <a:extLst>
                    <a:ext uri="{FF2B5EF4-FFF2-40B4-BE49-F238E27FC236}">
                      <a16:creationId xmlns:a16="http://schemas.microsoft.com/office/drawing/2014/main" id="{0F636A3F-FFC0-4034-8B8B-2517400DED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6000" b="90000" l="4667" r="95333">
                              <a14:foregroundMark x1="38000" y1="8667" x2="52000" y2="6000"/>
                              <a14:backgroundMark x1="8667" y1="41333" x2="52000" y2="70000"/>
                              <a14:backgroundMark x1="10667" y1="34000" x2="55333" y2="55333"/>
                              <a14:backgroundMark x1="7333" y1="30000" x2="18667" y2="37333"/>
                              <a14:backgroundMark x1="6000" y1="28667" x2="11333" y2="32667"/>
                              <a14:backgroundMark x1="49333" y1="52000" x2="94667" y2="30667"/>
                              <a14:backgroundMark x1="93333" y1="33333" x2="88000" y2="64667"/>
                              <a14:backgroundMark x1="88667" y1="45333" x2="70000" y2="69333"/>
                              <a14:backgroundMark x1="23333" y1="54667" x2="32000" y2="76000"/>
                              <a14:backgroundMark x1="14667" y1="54000" x2="10667" y2="68000"/>
                              <a14:backgroundMark x1="8667" y1="52667" x2="10000" y2="71333"/>
                              <a14:backgroundMark x1="8667" y1="66000" x2="6000" y2="73333"/>
                              <a14:backgroundMark x1="95333" y1="65333" x2="96000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909" r="2771" b="49584"/>
                <a:stretch/>
              </p:blipFill>
              <p:spPr>
                <a:xfrm>
                  <a:off x="3023433" y="5186418"/>
                  <a:ext cx="311485" cy="166497"/>
                </a:xfrm>
                <a:prstGeom prst="rect">
                  <a:avLst/>
                </a:prstGeom>
              </p:spPr>
            </p:pic>
            <p:pic>
              <p:nvPicPr>
                <p:cNvPr id="128" name="그림 127">
                  <a:extLst>
                    <a:ext uri="{FF2B5EF4-FFF2-40B4-BE49-F238E27FC236}">
                      <a16:creationId xmlns:a16="http://schemas.microsoft.com/office/drawing/2014/main" id="{FF691DD9-73A4-4372-988B-DAA220D53E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6000" b="90000" l="4667" r="95333">
                              <a14:foregroundMark x1="38000" y1="8667" x2="52000" y2="6000"/>
                              <a14:backgroundMark x1="8667" y1="41333" x2="52000" y2="70000"/>
                              <a14:backgroundMark x1="10667" y1="34000" x2="55333" y2="55333"/>
                              <a14:backgroundMark x1="7333" y1="30000" x2="18667" y2="37333"/>
                              <a14:backgroundMark x1="6000" y1="28667" x2="11333" y2="32667"/>
                              <a14:backgroundMark x1="49333" y1="52000" x2="94667" y2="30667"/>
                              <a14:backgroundMark x1="93333" y1="33333" x2="88000" y2="64667"/>
                              <a14:backgroundMark x1="88667" y1="45333" x2="70000" y2="69333"/>
                              <a14:backgroundMark x1="23333" y1="54667" x2="32000" y2="76000"/>
                              <a14:backgroundMark x1="14667" y1="54000" x2="10667" y2="68000"/>
                              <a14:backgroundMark x1="8667" y1="52667" x2="10000" y2="71333"/>
                              <a14:backgroundMark x1="8667" y1="66000" x2="6000" y2="73333"/>
                              <a14:backgroundMark x1="95333" y1="65333" x2="96000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909" r="2771" b="49584"/>
                <a:stretch/>
              </p:blipFill>
              <p:spPr>
                <a:xfrm>
                  <a:off x="3166726" y="5115121"/>
                  <a:ext cx="311485" cy="166497"/>
                </a:xfrm>
                <a:prstGeom prst="rect">
                  <a:avLst/>
                </a:prstGeom>
              </p:spPr>
            </p:pic>
            <p:pic>
              <p:nvPicPr>
                <p:cNvPr id="129" name="그림 128">
                  <a:extLst>
                    <a:ext uri="{FF2B5EF4-FFF2-40B4-BE49-F238E27FC236}">
                      <a16:creationId xmlns:a16="http://schemas.microsoft.com/office/drawing/2014/main" id="{54DA436A-CC79-4FD8-9899-7026026AE0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6000" b="90000" l="4667" r="95333">
                              <a14:foregroundMark x1="38000" y1="8667" x2="52000" y2="6000"/>
                              <a14:backgroundMark x1="8667" y1="41333" x2="52000" y2="70000"/>
                              <a14:backgroundMark x1="10667" y1="34000" x2="55333" y2="55333"/>
                              <a14:backgroundMark x1="7333" y1="30000" x2="18667" y2="37333"/>
                              <a14:backgroundMark x1="6000" y1="28667" x2="11333" y2="32667"/>
                              <a14:backgroundMark x1="49333" y1="52000" x2="94667" y2="30667"/>
                              <a14:backgroundMark x1="93333" y1="33333" x2="88000" y2="64667"/>
                              <a14:backgroundMark x1="88667" y1="45333" x2="70000" y2="69333"/>
                              <a14:backgroundMark x1="23333" y1="54667" x2="32000" y2="76000"/>
                              <a14:backgroundMark x1="14667" y1="54000" x2="10667" y2="68000"/>
                              <a14:backgroundMark x1="8667" y1="52667" x2="10000" y2="71333"/>
                              <a14:backgroundMark x1="8667" y1="66000" x2="6000" y2="73333"/>
                              <a14:backgroundMark x1="95333" y1="65333" x2="96000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909" r="2771" b="49584"/>
                <a:stretch/>
              </p:blipFill>
              <p:spPr>
                <a:xfrm>
                  <a:off x="3296086" y="5186698"/>
                  <a:ext cx="311485" cy="166497"/>
                </a:xfrm>
                <a:prstGeom prst="rect">
                  <a:avLst/>
                </a:prstGeom>
              </p:spPr>
            </p:pic>
            <p:pic>
              <p:nvPicPr>
                <p:cNvPr id="130" name="그림 129">
                  <a:extLst>
                    <a:ext uri="{FF2B5EF4-FFF2-40B4-BE49-F238E27FC236}">
                      <a16:creationId xmlns:a16="http://schemas.microsoft.com/office/drawing/2014/main" id="{45DC1EAD-FDD9-4B7F-8A82-8C925CF48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6000" b="90000" l="4667" r="95333">
                              <a14:foregroundMark x1="38000" y1="8667" x2="52000" y2="6000"/>
                              <a14:backgroundMark x1="8667" y1="41333" x2="52000" y2="70000"/>
                              <a14:backgroundMark x1="10667" y1="34000" x2="55333" y2="55333"/>
                              <a14:backgroundMark x1="7333" y1="30000" x2="18667" y2="37333"/>
                              <a14:backgroundMark x1="6000" y1="28667" x2="11333" y2="32667"/>
                              <a14:backgroundMark x1="49333" y1="52000" x2="94667" y2="30667"/>
                              <a14:backgroundMark x1="93333" y1="33333" x2="88000" y2="64667"/>
                              <a14:backgroundMark x1="88667" y1="45333" x2="70000" y2="69333"/>
                              <a14:backgroundMark x1="23333" y1="54667" x2="32000" y2="76000"/>
                              <a14:backgroundMark x1="14667" y1="54000" x2="10667" y2="68000"/>
                              <a14:backgroundMark x1="8667" y1="52667" x2="10000" y2="71333"/>
                              <a14:backgroundMark x1="8667" y1="66000" x2="6000" y2="73333"/>
                              <a14:backgroundMark x1="95333" y1="65333" x2="96000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909" r="2771" b="49584"/>
                <a:stretch/>
              </p:blipFill>
              <p:spPr>
                <a:xfrm>
                  <a:off x="3167709" y="5258097"/>
                  <a:ext cx="311485" cy="166497"/>
                </a:xfrm>
                <a:prstGeom prst="rect">
                  <a:avLst/>
                </a:prstGeom>
              </p:spPr>
            </p:pic>
          </p:grp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FCCEE1CF-4578-430E-916A-C94023C16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5800" y="3340622"/>
                <a:ext cx="232705" cy="232705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5B01202E-68C2-4BF9-94A6-E51D2824A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8681" y="3284290"/>
                <a:ext cx="232705" cy="232705"/>
              </a:xfrm>
              <a:prstGeom prst="rect">
                <a:avLst/>
              </a:prstGeom>
            </p:spPr>
          </p:pic>
          <p:pic>
            <p:nvPicPr>
              <p:cNvPr id="124" name="Picture 22" descr="마인크래프트/빨간색 버섯">
                <a:extLst>
                  <a:ext uri="{FF2B5EF4-FFF2-40B4-BE49-F238E27FC236}">
                    <a16:creationId xmlns:a16="http://schemas.microsoft.com/office/drawing/2014/main" id="{E96D0A15-C709-4B90-8451-F1B86256E7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4220" y="3197784"/>
                <a:ext cx="193648" cy="1936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4DD46E94-6436-4F4E-887A-B2F10D26A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5509" y="3139757"/>
                <a:ext cx="164674" cy="164674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ADEFC97E-AE94-448A-8BD6-5EB330A80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6155" y="3012192"/>
                <a:ext cx="164674" cy="164674"/>
              </a:xfrm>
              <a:prstGeom prst="rect">
                <a:avLst/>
              </a:prstGeom>
            </p:spPr>
          </p:pic>
        </p:grp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ACA4679E-553C-4D76-A184-60B312C8C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03040" y="3178004"/>
              <a:ext cx="164674" cy="164674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0BF7C0DE-AC61-49AA-80A2-A4320BD52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7836" y="2950790"/>
              <a:ext cx="232705" cy="232705"/>
            </a:xfrm>
            <a:prstGeom prst="rect">
              <a:avLst/>
            </a:prstGeom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13D72A77-0A2F-4880-AA63-09F32B198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2482" y="2982404"/>
              <a:ext cx="232705" cy="232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58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청소 퀘스트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220686"/>
            <a:ext cx="8955314" cy="4306268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여길 지나야 되는데 너무 더러워서 어디가 길인지 </a:t>
            </a:r>
            <a:r>
              <a:rPr lang="ko-KR" altLang="en-US" sz="4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모르겠어</a:t>
            </a:r>
            <a:r>
              <a:rPr lang="en-US" altLang="ko-KR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!! </a:t>
            </a:r>
            <a:br>
              <a:rPr lang="en-US" altLang="ko-KR" sz="40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청소를 하면서 가보자</a:t>
            </a:r>
            <a:r>
              <a:rPr lang="en-US" altLang="ko-KR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!!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59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2" y="2108200"/>
            <a:ext cx="8955314" cy="45847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F2CF74-259F-41A8-92B4-9E1B3820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975" y="2238039"/>
            <a:ext cx="5755343" cy="43250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청소 퀘스트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C4A467-EA39-43BA-BFC8-EC80F1EB3AB9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27642E-2A53-4B2D-AC84-D59216F03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0561E85-8A0A-41A6-9C84-88314C7F7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22" name="Picture 4" descr="마인크래프트/인갑">
            <a:extLst>
              <a:ext uri="{FF2B5EF4-FFF2-40B4-BE49-F238E27FC236}">
                <a16:creationId xmlns:a16="http://schemas.microsoft.com/office/drawing/2014/main" id="{D242A931-3DB9-4D4A-BFA3-3272128B0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73" y="5261658"/>
            <a:ext cx="391812" cy="3918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마인크래프트/발효된 거미 눈">
            <a:extLst>
              <a:ext uri="{FF2B5EF4-FFF2-40B4-BE49-F238E27FC236}">
                <a16:creationId xmlns:a16="http://schemas.microsoft.com/office/drawing/2014/main" id="{449A05D9-B1CC-49DA-AABD-572A81D7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929" y="5295600"/>
            <a:ext cx="448749" cy="4487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41DD61-FECF-4EDD-9ED1-25F85BE9B4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9678" y="4592305"/>
            <a:ext cx="425584" cy="425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C8BCB4A-F941-4066-910A-6B030F7C6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0046" y="3870596"/>
            <a:ext cx="425584" cy="425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5AAF9A-4569-4C6F-87F9-1AFD85321E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7850" y="3832478"/>
            <a:ext cx="425584" cy="425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" descr="마인크래프트/발효된 거미 눈">
            <a:extLst>
              <a:ext uri="{FF2B5EF4-FFF2-40B4-BE49-F238E27FC236}">
                <a16:creationId xmlns:a16="http://schemas.microsoft.com/office/drawing/2014/main" id="{1FA1163F-859E-4132-BEDE-3FEF976AD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434" y="2964082"/>
            <a:ext cx="448749" cy="4487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ADFB7D-E507-4984-99D1-77EF667FC744}"/>
              </a:ext>
            </a:extLst>
          </p:cNvPr>
          <p:cNvGrpSpPr/>
          <p:nvPr/>
        </p:nvGrpSpPr>
        <p:grpSpPr>
          <a:xfrm>
            <a:off x="4474875" y="5537499"/>
            <a:ext cx="1319482" cy="1274370"/>
            <a:chOff x="4496575" y="5522764"/>
            <a:chExt cx="1319482" cy="12743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E102F95-360F-4F70-B2F2-7FEA46801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1510" y1="63869" x2="40263" y2="64802"/>
                          <a14:foregroundMark x1="26696" y1="59207" x2="34792" y2="63170"/>
                          <a14:foregroundMark x1="64551" y1="31002" x2="75274" y2="33100"/>
                          <a14:foregroundMark x1="75274" y1="33100" x2="75274" y2="33100"/>
                          <a14:foregroundMark x1="76805" y1="31935" x2="65864" y2="30536"/>
                          <a14:foregroundMark x1="65864" y1="30536" x2="57987" y2="32867"/>
                          <a14:foregroundMark x1="58425" y1="51748" x2="60175" y2="63636"/>
                          <a14:foregroundMark x1="60175" y1="63636" x2="60394" y2="63869"/>
                          <a14:foregroundMark x1="65427" y1="49650" x2="66302" y2="65268"/>
                          <a14:foregroundMark x1="52735" y1="72727" x2="58643" y2="76690"/>
                          <a14:foregroundMark x1="66083" y1="73427" x2="72867" y2="673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96575" y="5522764"/>
              <a:ext cx="1319482" cy="1238639"/>
            </a:xfrm>
            <a:prstGeom prst="rect">
              <a:avLst/>
            </a:prstGeom>
          </p:spPr>
        </p:pic>
        <p:pic>
          <p:nvPicPr>
            <p:cNvPr id="1026" name="Picture 2" descr="카키 사탕 일러스트 수수 빗자루 클립 아트, 빗자루, 클립 아트, 갈색 PNG 일러스트 및 PSD 이미지 무료 다운로드 - Pngtree">
              <a:extLst>
                <a:ext uri="{FF2B5EF4-FFF2-40B4-BE49-F238E27FC236}">
                  <a16:creationId xmlns:a16="http://schemas.microsoft.com/office/drawing/2014/main" id="{7DEC11F1-C7A0-434A-8694-077A476E87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1" t="27454" r="23394" b="18177"/>
            <a:stretch/>
          </p:blipFill>
          <p:spPr bwMode="auto">
            <a:xfrm rot="15640301">
              <a:off x="4960185" y="5959195"/>
              <a:ext cx="855111" cy="820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32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8 0.0169 L 0.00118 0.01713 C 0.00105 -0.00231 0.00092 -0.02153 0.00052 -0.04074 C 0.00039 -0.04606 -0.00117 -0.05417 -0.00169 -0.05903 C -0.00208 -0.06204 -0.00221 -0.06504 -0.00247 -0.06829 C -0.0026 -0.07037 -0.00299 -0.07245 -0.00312 -0.07477 C -0.00299 -0.08379 -0.00312 -0.09305 -0.00247 -0.10208 C -0.00234 -0.10417 -0.00208 -0.10717 -0.00104 -0.10741 C 0.00925 -0.10856 0.01967 -0.10648 0.02995 -0.10602 C 0.05092 -0.10278 0.01993 -0.10741 0.05782 -0.10347 C 0.07709 -0.10139 0.04219 -0.10231 0.07188 -0.10092 C 0.08607 -0.10023 0.10026 -0.1 0.11446 -0.09954 C 0.11667 -0.09907 0.11888 -0.09745 0.1211 -0.09815 C 0.12188 -0.09861 0.12188 -0.10069 0.12188 -0.10208 C 0.12188 -0.10741 0.12136 -0.1125 0.1211 -0.11782 C 0.12136 -0.13125 0.12123 -0.14491 0.12188 -0.15833 C 0.12188 -0.16111 0.12292 -0.16342 0.12331 -0.1662 C 0.12357 -0.16805 0.1237 -0.16967 0.12396 -0.17153 C 0.12448 -0.17407 0.12513 -0.17662 0.12552 -0.17917 C 0.12696 -0.19167 0.12565 -0.17963 0.12696 -0.19629 C 0.12813 -0.21157 0.12722 -0.19722 0.12839 -0.21065 C 0.12878 -0.21366 0.12891 -0.21667 0.12917 -0.21967 C 0.12891 -0.23819 0.12891 -0.25648 0.12839 -0.27477 C 0.12839 -0.27685 0.12787 -0.27893 0.12774 -0.28125 C 0.12709 -0.2912 0.12618 -0.31134 0.12618 -0.31111 C 0.15157 -0.35648 0.12787 -0.31551 0.22917 -0.3125 C 0.24219 -0.31227 0.2681 -0.30995 0.2681 -0.30972 C 0.27487 -0.30787 0.28646 -0.30393 0.29089 -0.30995 C 0.29232 -0.3118 0.28972 -0.3294 0.28868 -0.33611 C 0.28894 -0.34907 0.28907 -0.36227 0.28946 -0.37523 C 0.28959 -0.37754 0.29011 -0.37963 0.29024 -0.38194 C 0.2905 -0.38657 0.2905 -0.39143 0.29089 -0.39629 C 0.29128 -0.39977 0.29245 -0.40671 0.29245 -0.40648 C 0.29271 -0.41111 0.29284 -0.41551 0.2931 -0.41967 C 0.29336 -0.42199 0.29375 -0.42407 0.29388 -0.42639 C 0.2944 -0.43333 0.2944 -0.44051 0.29532 -0.44722 C 0.29701 -0.45926 0.29506 -0.44421 0.29688 -0.46018 C 0.29701 -0.46204 0.29727 -0.46366 0.29753 -0.46551 C 0.29779 -0.47199 0.29805 -0.47847 0.29831 -0.48518 C 0.29857 -0.49028 0.29909 -0.4956 0.29909 -0.50069 C 0.29909 -0.52523 0.2987 -0.54954 0.29831 -0.57407 C 0.29818 -0.58264 0.29792 -0.59143 0.29753 -0.60023 C 0.29753 -0.60139 0.29688 -0.60393 0.29688 -0.6037 " pathEditMode="relative" rAng="0" ptsTypes="AAAAAAAAAAAAAAAAAAAAAAAAAAAAAAAAAAAAAAAAAAA">
                                      <p:cBhvr>
                                        <p:cTn id="12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-310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청소 퀘스트 </a:t>
            </a:r>
            <a:r>
              <a:rPr lang="en-US" altLang="ko-KR" dirty="0"/>
              <a:t>– </a:t>
            </a:r>
            <a:r>
              <a:rPr lang="ko-KR" altLang="en-US" dirty="0"/>
              <a:t>새로운 장비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220686"/>
            <a:ext cx="8955314" cy="4306268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DCE19C6-E8C6-4BAE-A1C9-5BCE8777B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551" y="2359373"/>
            <a:ext cx="6664966" cy="3998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013725-2086-4E97-A0F8-D3E2370CE831}"/>
              </a:ext>
            </a:extLst>
          </p:cNvPr>
          <p:cNvSpPr txBox="1"/>
          <p:nvPr/>
        </p:nvSpPr>
        <p:spPr>
          <a:xfrm rot="20060869">
            <a:off x="4891499" y="3503369"/>
            <a:ext cx="118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출력 장치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AD732-6799-4A08-A716-144605A43874}"/>
              </a:ext>
            </a:extLst>
          </p:cNvPr>
          <p:cNvSpPr txBox="1"/>
          <p:nvPr/>
        </p:nvSpPr>
        <p:spPr>
          <a:xfrm rot="20066492">
            <a:off x="4891354" y="5703213"/>
            <a:ext cx="118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입력 장치</a:t>
            </a:r>
          </a:p>
        </p:txBody>
      </p:sp>
    </p:spTree>
    <p:extLst>
      <p:ext uri="{BB962C8B-B14F-4D97-AF65-F5344CB8AC3E}">
        <p14:creationId xmlns:p14="http://schemas.microsoft.com/office/powerpoint/2010/main" val="24234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청소 퀘스트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8867461" y="2474893"/>
            <a:ext cx="22962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블록들로 날 도와줘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02DC0BD-6315-4B68-B04B-E32393F85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174" y="2281439"/>
            <a:ext cx="1789521" cy="433788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D792001-DF72-41D8-8937-4715D5EC636D}"/>
              </a:ext>
            </a:extLst>
          </p:cNvPr>
          <p:cNvSpPr/>
          <p:nvPr/>
        </p:nvSpPr>
        <p:spPr>
          <a:xfrm>
            <a:off x="2883988" y="4073539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E2B3BB-0884-43E0-A4F2-37A2920B5CC1}"/>
              </a:ext>
            </a:extLst>
          </p:cNvPr>
          <p:cNvSpPr/>
          <p:nvPr/>
        </p:nvSpPr>
        <p:spPr>
          <a:xfrm>
            <a:off x="2883988" y="2985845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A073B40-5B2D-4700-A1C0-BBE4B4A8FF2B}"/>
              </a:ext>
            </a:extLst>
          </p:cNvPr>
          <p:cNvSpPr/>
          <p:nvPr/>
        </p:nvSpPr>
        <p:spPr>
          <a:xfrm>
            <a:off x="2872441" y="2612682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6A5698-D191-4998-A49F-7DE3FB5014D1}"/>
              </a:ext>
            </a:extLst>
          </p:cNvPr>
          <p:cNvSpPr/>
          <p:nvPr/>
        </p:nvSpPr>
        <p:spPr>
          <a:xfrm>
            <a:off x="2872440" y="5555172"/>
            <a:ext cx="1013759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1471F0-A5B8-41F8-AC9E-A1C3DF99B68E}"/>
              </a:ext>
            </a:extLst>
          </p:cNvPr>
          <p:cNvSpPr/>
          <p:nvPr/>
        </p:nvSpPr>
        <p:spPr>
          <a:xfrm>
            <a:off x="2872440" y="6267716"/>
            <a:ext cx="904941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25F8A2-2F8C-440B-929B-E1D5B476E5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54" b="94612" l="3240" r="89838">
                        <a14:foregroundMark x1="6038" y1="3548" x2="17084" y2="3154"/>
                        <a14:foregroundMark x1="10309" y1="14980" x2="30191" y2="15243"/>
                        <a14:foregroundMark x1="44624" y1="15637" x2="58616" y2="14980"/>
                        <a14:foregroundMark x1="58616" y1="14980" x2="59205" y2="14980"/>
                        <a14:foregroundMark x1="69072" y1="25624" x2="81738" y2="25887"/>
                        <a14:foregroundMark x1="35493" y1="28252" x2="47717" y2="26675"/>
                        <a14:foregroundMark x1="48159" y1="32063" x2="49779" y2="32063"/>
                        <a14:foregroundMark x1="53166" y1="27595" x2="44183" y2="27595"/>
                        <a14:foregroundMark x1="7216" y1="26807" x2="18262" y2="26018"/>
                        <a14:foregroundMark x1="22091" y1="34428" x2="7806" y2="33114"/>
                        <a14:foregroundMark x1="4124" y1="25230" x2="6627" y2="24967"/>
                        <a14:foregroundMark x1="38292" y1="27201" x2="46097" y2="27201"/>
                        <a14:foregroundMark x1="64801" y1="27858" x2="67747" y2="26675"/>
                        <a14:foregroundMark x1="36966" y1="26544" x2="45655" y2="26675"/>
                        <a14:foregroundMark x1="19440" y1="26018" x2="19440" y2="26018"/>
                        <a14:foregroundMark x1="23270" y1="24967" x2="13697" y2="25230"/>
                        <a14:foregroundMark x1="3387" y1="26018" x2="6480" y2="24836"/>
                        <a14:foregroundMark x1="33284" y1="56767" x2="57143" y2="55322"/>
                        <a14:foregroundMark x1="7658" y1="47569" x2="14580" y2="46518"/>
                        <a14:foregroundMark x1="7364" y1="57687" x2="21797" y2="56899"/>
                        <a14:foregroundMark x1="21797" y1="56899" x2="22239" y2="56899"/>
                        <a14:foregroundMark x1="5007" y1="46255" x2="7658" y2="45072"/>
                        <a14:foregroundMark x1="4566" y1="56110" x2="5155" y2="57424"/>
                        <a14:foregroundMark x1="29308" y1="56373" x2="37997" y2="54534"/>
                        <a14:foregroundMark x1="53461" y1="56767" x2="69661" y2="56110"/>
                        <a14:foregroundMark x1="29455" y1="63469" x2="44477" y2="64258"/>
                        <a14:foregroundMark x1="44477" y1="64258" x2="57732" y2="63206"/>
                        <a14:foregroundMark x1="57732" y1="63206" x2="72607" y2="63469"/>
                        <a14:foregroundMark x1="3976" y1="80552" x2="20177" y2="80552"/>
                        <a14:foregroundMark x1="27393" y1="87911" x2="70103" y2="88173"/>
                        <a14:foregroundMark x1="70103" y1="88173" x2="71870" y2="88042"/>
                        <a14:foregroundMark x1="28130" y1="95401" x2="55376" y2="94612"/>
                        <a14:foregroundMark x1="55376" y1="94612" x2="60236" y2="94612"/>
                        <a14:foregroundMark x1="17526" y1="45861" x2="13549" y2="475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7617" y="2205410"/>
            <a:ext cx="3985203" cy="44664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F190D5-AFDF-4528-AF68-7DDF376B77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294" b="89161" l="5907" r="92405">
                        <a14:foregroundMark x1="9072" y1="12937" x2="27637" y2="31818"/>
                        <a14:foregroundMark x1="37975" y1="11888" x2="75949" y2="15035"/>
                        <a14:foregroundMark x1="7173" y1="14685" x2="7384" y2="45105"/>
                        <a14:foregroundMark x1="11392" y1="19930" x2="11603" y2="29371"/>
                        <a14:foregroundMark x1="20675" y1="15734" x2="27848" y2="23776"/>
                        <a14:foregroundMark x1="59283" y1="15385" x2="81013" y2="29021"/>
                        <a14:foregroundMark x1="79958" y1="20280" x2="85443" y2="20629"/>
                        <a14:foregroundMark x1="91139" y1="54895" x2="91561" y2="72727"/>
                        <a14:foregroundMark x1="19831" y1="40210" x2="29325" y2="39510"/>
                        <a14:foregroundMark x1="6329" y1="8741" x2="19198" y2="9091"/>
                        <a14:foregroundMark x1="27358" y1="9270" x2="29114" y2="9441"/>
                        <a14:foregroundMark x1="18354" y1="8392" x2="20170" y2="8569"/>
                        <a14:foregroundMark x1="29114" y1="9441" x2="29536" y2="9441"/>
                        <a14:foregroundMark x1="31435" y1="8042" x2="52110" y2="6643"/>
                        <a14:foregroundMark x1="90084" y1="8741" x2="92405" y2="26224"/>
                        <a14:foregroundMark x1="92405" y1="26224" x2="92194" y2="33217"/>
                        <a14:foregroundMark x1="91772" y1="56294" x2="91139" y2="74476"/>
                        <a14:foregroundMark x1="91139" y1="74476" x2="90717" y2="75175"/>
                        <a14:foregroundMark x1="24895" y1="88462" x2="22996" y2="88462"/>
                        <a14:backgroundMark x1="22574" y1="8392" x2="25316" y2="7692"/>
                        <a14:backgroundMark x1="23840" y1="8042" x2="23629" y2="10490"/>
                        <a14:backgroundMark x1="26371" y1="9091" x2="27004" y2="8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4734" y="3253133"/>
            <a:ext cx="1102372" cy="673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4696E0-AC73-4544-B441-B5079147EC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62" b="90110" l="5274" r="89241">
                        <a14:foregroundMark x1="6751" y1="9158" x2="16034" y2="49084"/>
                        <a14:foregroundMark x1="16034" y1="49084" x2="16034" y2="49817"/>
                        <a14:foregroundMark x1="10549" y1="19780" x2="49789" y2="20513"/>
                        <a14:foregroundMark x1="18776" y1="24176" x2="54219" y2="26007"/>
                        <a14:foregroundMark x1="47890" y1="16484" x2="69198" y2="16850"/>
                        <a14:foregroundMark x1="47468" y1="16484" x2="58650" y2="15751"/>
                        <a14:foregroundMark x1="58650" y1="15751" x2="59705" y2="15751"/>
                        <a14:foregroundMark x1="47890" y1="16484" x2="64557" y2="19048"/>
                        <a14:foregroundMark x1="85232" y1="8425" x2="47468" y2="7692"/>
                        <a14:foregroundMark x1="85021" y1="8059" x2="74473" y2="5861"/>
                        <a14:foregroundMark x1="74473" y1="5861" x2="74473" y2="5861"/>
                        <a14:foregroundMark x1="19620" y1="6227" x2="24262" y2="9890"/>
                        <a14:foregroundMark x1="23629" y1="11722" x2="32911" y2="7692"/>
                        <a14:foregroundMark x1="18987" y1="4762" x2="8439" y2="5495"/>
                        <a14:foregroundMark x1="9072" y1="6227" x2="6329" y2="6593"/>
                        <a14:foregroundMark x1="5485" y1="7692" x2="5696" y2="37729"/>
                        <a14:foregroundMark x1="22785" y1="90110" x2="26793" y2="88278"/>
                        <a14:foregroundMark x1="62658" y1="70696" x2="78270" y2="75092"/>
                        <a14:foregroundMark x1="76582" y1="61905" x2="77004" y2="750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6045" y="3253133"/>
            <a:ext cx="1111921" cy="65529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E6A0215-4128-4C2A-B146-E98B2BD2F1D3}"/>
              </a:ext>
            </a:extLst>
          </p:cNvPr>
          <p:cNvCxnSpPr>
            <a:cxnSpLocks/>
          </p:cNvCxnSpPr>
          <p:nvPr/>
        </p:nvCxnSpPr>
        <p:spPr>
          <a:xfrm>
            <a:off x="3850544" y="3204365"/>
            <a:ext cx="1011016" cy="376413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BDEE1FA-EC1F-4692-AA65-9F5504BBD0A2}"/>
              </a:ext>
            </a:extLst>
          </p:cNvPr>
          <p:cNvCxnSpPr>
            <a:cxnSpLocks/>
          </p:cNvCxnSpPr>
          <p:nvPr/>
        </p:nvCxnSpPr>
        <p:spPr>
          <a:xfrm flipV="1">
            <a:off x="3817094" y="2689643"/>
            <a:ext cx="1098907" cy="77017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FEE2B7-7568-4D25-AAF4-250240D3C488}"/>
              </a:ext>
            </a:extLst>
          </p:cNvPr>
          <p:cNvCxnSpPr>
            <a:cxnSpLocks/>
          </p:cNvCxnSpPr>
          <p:nvPr/>
        </p:nvCxnSpPr>
        <p:spPr>
          <a:xfrm>
            <a:off x="3811932" y="4246026"/>
            <a:ext cx="1137519" cy="667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452616C-1685-4A75-873F-744594EEC439}"/>
              </a:ext>
            </a:extLst>
          </p:cNvPr>
          <p:cNvCxnSpPr>
            <a:cxnSpLocks/>
          </p:cNvCxnSpPr>
          <p:nvPr/>
        </p:nvCxnSpPr>
        <p:spPr>
          <a:xfrm flipV="1">
            <a:off x="3926465" y="4917944"/>
            <a:ext cx="1013759" cy="784549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53B3C0-376D-4A6C-A97F-C946E3EE2388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3850544" y="6085608"/>
            <a:ext cx="1111848" cy="335424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02BB188-18A5-45EE-9DF7-63529C53E2AC}"/>
              </a:ext>
            </a:extLst>
          </p:cNvPr>
          <p:cNvSpPr/>
          <p:nvPr/>
        </p:nvSpPr>
        <p:spPr>
          <a:xfrm>
            <a:off x="4962392" y="2175909"/>
            <a:ext cx="3046227" cy="941732"/>
          </a:xfrm>
          <a:prstGeom prst="roundRect">
            <a:avLst>
              <a:gd name="adj" fmla="val 13525"/>
            </a:avLst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C5FC79B-7A05-4AEA-BEA9-F04C85407D1D}"/>
              </a:ext>
            </a:extLst>
          </p:cNvPr>
          <p:cNvSpPr/>
          <p:nvPr/>
        </p:nvSpPr>
        <p:spPr>
          <a:xfrm>
            <a:off x="4962392" y="3204365"/>
            <a:ext cx="3549147" cy="778706"/>
          </a:xfrm>
          <a:prstGeom prst="roundRect">
            <a:avLst>
              <a:gd name="adj" fmla="val 13525"/>
            </a:avLst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2620EF9-DC4E-4FFC-9A17-4F4FF84EB532}"/>
              </a:ext>
            </a:extLst>
          </p:cNvPr>
          <p:cNvSpPr/>
          <p:nvPr/>
        </p:nvSpPr>
        <p:spPr>
          <a:xfrm>
            <a:off x="4962393" y="4080110"/>
            <a:ext cx="927868" cy="354633"/>
          </a:xfrm>
          <a:prstGeom prst="roundRect">
            <a:avLst>
              <a:gd name="adj" fmla="val 13525"/>
            </a:avLst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9DE3A0C-DAF6-4063-BF1A-A45151445B8E}"/>
              </a:ext>
            </a:extLst>
          </p:cNvPr>
          <p:cNvSpPr/>
          <p:nvPr/>
        </p:nvSpPr>
        <p:spPr>
          <a:xfrm>
            <a:off x="4962392" y="4488892"/>
            <a:ext cx="3236727" cy="802578"/>
          </a:xfrm>
          <a:prstGeom prst="roundRect">
            <a:avLst>
              <a:gd name="adj" fmla="val 13525"/>
            </a:avLst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EE3549B-7822-4093-9A92-81355A3E0A7C}"/>
              </a:ext>
            </a:extLst>
          </p:cNvPr>
          <p:cNvSpPr/>
          <p:nvPr/>
        </p:nvSpPr>
        <p:spPr>
          <a:xfrm>
            <a:off x="4962392" y="5516108"/>
            <a:ext cx="3709168" cy="1139000"/>
          </a:xfrm>
          <a:prstGeom prst="roundRect">
            <a:avLst>
              <a:gd name="adj" fmla="val 13525"/>
            </a:avLst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74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청소 퀘스트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8766427" y="2349452"/>
            <a:ext cx="27281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소리 센서 사용해보기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02DC0BD-6315-4B68-B04B-E32393F85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174" y="2281439"/>
            <a:ext cx="1789521" cy="43378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32CD73-A166-4280-83F2-15EDAE75E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694"/>
          <a:stretch/>
        </p:blipFill>
        <p:spPr>
          <a:xfrm>
            <a:off x="4739697" y="2281439"/>
            <a:ext cx="3851853" cy="430764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F8A1ADF-E43D-454C-B675-8300E6EF20BE}"/>
              </a:ext>
            </a:extLst>
          </p:cNvPr>
          <p:cNvSpPr/>
          <p:nvPr/>
        </p:nvSpPr>
        <p:spPr>
          <a:xfrm>
            <a:off x="2883988" y="2995579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09DAFCD-5CF4-4972-B453-475FA322B62D}"/>
              </a:ext>
            </a:extLst>
          </p:cNvPr>
          <p:cNvSpPr/>
          <p:nvPr/>
        </p:nvSpPr>
        <p:spPr>
          <a:xfrm>
            <a:off x="2883988" y="4098706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181523E-EBA6-422C-A1EF-431F30FBBC54}"/>
              </a:ext>
            </a:extLst>
          </p:cNvPr>
          <p:cNvSpPr/>
          <p:nvPr/>
        </p:nvSpPr>
        <p:spPr>
          <a:xfrm>
            <a:off x="2883988" y="6267716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5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청소 퀘스트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8766427" y="2349452"/>
            <a:ext cx="27281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서보</a:t>
            </a:r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모터 사용해보기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02DC0BD-6315-4B68-B04B-E32393F85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174" y="2281439"/>
            <a:ext cx="1789521" cy="433788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F8A1ADF-E43D-454C-B675-8300E6EF20BE}"/>
              </a:ext>
            </a:extLst>
          </p:cNvPr>
          <p:cNvSpPr/>
          <p:nvPr/>
        </p:nvSpPr>
        <p:spPr>
          <a:xfrm>
            <a:off x="2883988" y="2995579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181523E-EBA6-422C-A1EF-431F30FBBC54}"/>
              </a:ext>
            </a:extLst>
          </p:cNvPr>
          <p:cNvSpPr/>
          <p:nvPr/>
        </p:nvSpPr>
        <p:spPr>
          <a:xfrm>
            <a:off x="2883988" y="6267716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10ED16-F43E-49ED-A80F-D8A1CF813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840" y="2591831"/>
            <a:ext cx="3851852" cy="29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8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4117147-BD1F-1B4F-831F-B3B24B60169B}" vid="{D580C81E-383B-AF4F-A620-EB1915CE366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3904</TotalTime>
  <Words>249</Words>
  <Application>Microsoft Macintosh PowerPoint</Application>
  <PresentationFormat>와이드스크린</PresentationFormat>
  <Paragraphs>36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Trebuchet MS</vt:lpstr>
      <vt:lpstr>공체 Medium</vt:lpstr>
      <vt:lpstr>Arial</vt:lpstr>
      <vt:lpstr>공체 Light</vt:lpstr>
      <vt:lpstr>Office 테마</vt:lpstr>
      <vt:lpstr>햄찌의 모험</vt:lpstr>
      <vt:lpstr>PowerPoint 프레젠테이션</vt:lpstr>
      <vt:lpstr>네 번째 스테이지 청소 퀘스트</vt:lpstr>
      <vt:lpstr>청소 퀘스트</vt:lpstr>
      <vt:lpstr>청소 퀘스트</vt:lpstr>
      <vt:lpstr>청소 퀘스트 – 새로운 장비</vt:lpstr>
      <vt:lpstr>청소 퀘스트</vt:lpstr>
      <vt:lpstr>청소 퀘스트</vt:lpstr>
      <vt:lpstr>청소 퀘스트</vt:lpstr>
      <vt:lpstr>암호 던전 통과하기</vt:lpstr>
      <vt:lpstr>“청소 퀘스트＂ 소스</vt:lpstr>
      <vt:lpstr>청소 퀘스트  스테이지 클리어!!!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햄찌의 모험</dc:title>
  <dc:creator>3374</dc:creator>
  <cp:lastModifiedBy>3374</cp:lastModifiedBy>
  <cp:revision>154</cp:revision>
  <dcterms:created xsi:type="dcterms:W3CDTF">2023-12-07T10:04:34Z</dcterms:created>
  <dcterms:modified xsi:type="dcterms:W3CDTF">2023-12-29T10:16:45Z</dcterms:modified>
</cp:coreProperties>
</file>